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5" r:id="rId2"/>
    <p:sldId id="258" r:id="rId3"/>
    <p:sldId id="264" r:id="rId4"/>
  </p:sldIdLst>
  <p:sldSz cx="12192000" cy="6858000"/>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29" autoAdjust="0"/>
    <p:restoredTop sz="94660"/>
  </p:normalViewPr>
  <p:slideViewPr>
    <p:cSldViewPr snapToGrid="0">
      <p:cViewPr varScale="1">
        <p:scale>
          <a:sx n="92" d="100"/>
          <a:sy n="92" d="100"/>
        </p:scale>
        <p:origin x="96" y="18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799E66E-620D-4560-998A-1F8CB32CCE6E}"/>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3C45E383-AB0A-4D66-95D7-30E94594A8F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0E8ACF3D-3576-4E31-BDF2-ACA08D345514}"/>
              </a:ext>
            </a:extLst>
          </p:cNvPr>
          <p:cNvSpPr>
            <a:spLocks noGrp="1"/>
          </p:cNvSpPr>
          <p:nvPr>
            <p:ph type="dt" sz="half" idx="10"/>
          </p:nvPr>
        </p:nvSpPr>
        <p:spPr/>
        <p:txBody>
          <a:bodyPr/>
          <a:lstStyle/>
          <a:p>
            <a:fld id="{76EC1C4B-2C83-4FC9-B1D3-4ED9CC204F29}" type="datetimeFigureOut">
              <a:rPr kumimoji="1" lang="ja-JP" altLang="en-US" smtClean="0"/>
              <a:t>2021/11/1</a:t>
            </a:fld>
            <a:endParaRPr kumimoji="1" lang="ja-JP" altLang="en-US"/>
          </a:p>
        </p:txBody>
      </p:sp>
      <p:sp>
        <p:nvSpPr>
          <p:cNvPr id="5" name="フッター プレースホルダー 4">
            <a:extLst>
              <a:ext uri="{FF2B5EF4-FFF2-40B4-BE49-F238E27FC236}">
                <a16:creationId xmlns:a16="http://schemas.microsoft.com/office/drawing/2014/main" id="{C06D5DC1-95E1-41F4-9293-79C2DAB223D3}"/>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B266F98D-4C8F-4CFA-B611-64C5ADC0813F}"/>
              </a:ext>
            </a:extLst>
          </p:cNvPr>
          <p:cNvSpPr>
            <a:spLocks noGrp="1"/>
          </p:cNvSpPr>
          <p:nvPr>
            <p:ph type="sldNum" sz="quarter" idx="12"/>
          </p:nvPr>
        </p:nvSpPr>
        <p:spPr/>
        <p:txBody>
          <a:bodyPr/>
          <a:lstStyle/>
          <a:p>
            <a:fld id="{9A705246-2676-4001-8BEA-F9E212782B2E}" type="slidenum">
              <a:rPr kumimoji="1" lang="ja-JP" altLang="en-US" smtClean="0"/>
              <a:t>‹#›</a:t>
            </a:fld>
            <a:endParaRPr kumimoji="1" lang="ja-JP" altLang="en-US"/>
          </a:p>
        </p:txBody>
      </p:sp>
    </p:spTree>
    <p:extLst>
      <p:ext uri="{BB962C8B-B14F-4D97-AF65-F5344CB8AC3E}">
        <p14:creationId xmlns:p14="http://schemas.microsoft.com/office/powerpoint/2010/main" val="16700530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71B87C4-AF61-477D-810E-50BA33484C90}"/>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E95BA466-14AF-4284-9A0E-E03190328607}"/>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A029D9E9-C27A-4245-A891-FFEFFB5A2B8C}"/>
              </a:ext>
            </a:extLst>
          </p:cNvPr>
          <p:cNvSpPr>
            <a:spLocks noGrp="1"/>
          </p:cNvSpPr>
          <p:nvPr>
            <p:ph type="dt" sz="half" idx="10"/>
          </p:nvPr>
        </p:nvSpPr>
        <p:spPr/>
        <p:txBody>
          <a:bodyPr/>
          <a:lstStyle/>
          <a:p>
            <a:fld id="{76EC1C4B-2C83-4FC9-B1D3-4ED9CC204F29}" type="datetimeFigureOut">
              <a:rPr kumimoji="1" lang="ja-JP" altLang="en-US" smtClean="0"/>
              <a:t>2021/11/1</a:t>
            </a:fld>
            <a:endParaRPr kumimoji="1" lang="ja-JP" altLang="en-US"/>
          </a:p>
        </p:txBody>
      </p:sp>
      <p:sp>
        <p:nvSpPr>
          <p:cNvPr id="5" name="フッター プレースホルダー 4">
            <a:extLst>
              <a:ext uri="{FF2B5EF4-FFF2-40B4-BE49-F238E27FC236}">
                <a16:creationId xmlns:a16="http://schemas.microsoft.com/office/drawing/2014/main" id="{46B8C364-22F4-4BEE-B4F6-968F6791A261}"/>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B4BF9AAF-03BC-4C7A-923A-68B2AB477F55}"/>
              </a:ext>
            </a:extLst>
          </p:cNvPr>
          <p:cNvSpPr>
            <a:spLocks noGrp="1"/>
          </p:cNvSpPr>
          <p:nvPr>
            <p:ph type="sldNum" sz="quarter" idx="12"/>
          </p:nvPr>
        </p:nvSpPr>
        <p:spPr/>
        <p:txBody>
          <a:bodyPr/>
          <a:lstStyle/>
          <a:p>
            <a:fld id="{9A705246-2676-4001-8BEA-F9E212782B2E}" type="slidenum">
              <a:rPr kumimoji="1" lang="ja-JP" altLang="en-US" smtClean="0"/>
              <a:t>‹#›</a:t>
            </a:fld>
            <a:endParaRPr kumimoji="1" lang="ja-JP" altLang="en-US"/>
          </a:p>
        </p:txBody>
      </p:sp>
    </p:spTree>
    <p:extLst>
      <p:ext uri="{BB962C8B-B14F-4D97-AF65-F5344CB8AC3E}">
        <p14:creationId xmlns:p14="http://schemas.microsoft.com/office/powerpoint/2010/main" val="6301987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3952F749-992F-4C24-8C5D-2E78B960D9F4}"/>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A0FEB0AC-C13B-4643-A415-AE216FC19217}"/>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9B62AA79-7DFF-4B5B-8F04-E4B3025458BF}"/>
              </a:ext>
            </a:extLst>
          </p:cNvPr>
          <p:cNvSpPr>
            <a:spLocks noGrp="1"/>
          </p:cNvSpPr>
          <p:nvPr>
            <p:ph type="dt" sz="half" idx="10"/>
          </p:nvPr>
        </p:nvSpPr>
        <p:spPr/>
        <p:txBody>
          <a:bodyPr/>
          <a:lstStyle/>
          <a:p>
            <a:fld id="{76EC1C4B-2C83-4FC9-B1D3-4ED9CC204F29}" type="datetimeFigureOut">
              <a:rPr kumimoji="1" lang="ja-JP" altLang="en-US" smtClean="0"/>
              <a:t>2021/11/1</a:t>
            </a:fld>
            <a:endParaRPr kumimoji="1" lang="ja-JP" altLang="en-US"/>
          </a:p>
        </p:txBody>
      </p:sp>
      <p:sp>
        <p:nvSpPr>
          <p:cNvPr id="5" name="フッター プレースホルダー 4">
            <a:extLst>
              <a:ext uri="{FF2B5EF4-FFF2-40B4-BE49-F238E27FC236}">
                <a16:creationId xmlns:a16="http://schemas.microsoft.com/office/drawing/2014/main" id="{AAFE1273-74F7-4601-9B83-6C8B50F076B3}"/>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19F05F1F-6EB3-4953-B6C1-8DD841232288}"/>
              </a:ext>
            </a:extLst>
          </p:cNvPr>
          <p:cNvSpPr>
            <a:spLocks noGrp="1"/>
          </p:cNvSpPr>
          <p:nvPr>
            <p:ph type="sldNum" sz="quarter" idx="12"/>
          </p:nvPr>
        </p:nvSpPr>
        <p:spPr/>
        <p:txBody>
          <a:bodyPr/>
          <a:lstStyle/>
          <a:p>
            <a:fld id="{9A705246-2676-4001-8BEA-F9E212782B2E}" type="slidenum">
              <a:rPr kumimoji="1" lang="ja-JP" altLang="en-US" smtClean="0"/>
              <a:t>‹#›</a:t>
            </a:fld>
            <a:endParaRPr kumimoji="1" lang="ja-JP" altLang="en-US"/>
          </a:p>
        </p:txBody>
      </p:sp>
    </p:spTree>
    <p:extLst>
      <p:ext uri="{BB962C8B-B14F-4D97-AF65-F5344CB8AC3E}">
        <p14:creationId xmlns:p14="http://schemas.microsoft.com/office/powerpoint/2010/main" val="35713530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09225F4-B4BD-47F5-8370-675BA63EEFE7}"/>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A06C13D3-44DE-407C-8DC0-993F2F537FC9}"/>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2BD75955-7E32-4ABB-9091-1B7147CD3C06}"/>
              </a:ext>
            </a:extLst>
          </p:cNvPr>
          <p:cNvSpPr>
            <a:spLocks noGrp="1"/>
          </p:cNvSpPr>
          <p:nvPr>
            <p:ph type="dt" sz="half" idx="10"/>
          </p:nvPr>
        </p:nvSpPr>
        <p:spPr/>
        <p:txBody>
          <a:bodyPr/>
          <a:lstStyle/>
          <a:p>
            <a:fld id="{76EC1C4B-2C83-4FC9-B1D3-4ED9CC204F29}" type="datetimeFigureOut">
              <a:rPr kumimoji="1" lang="ja-JP" altLang="en-US" smtClean="0"/>
              <a:t>2021/11/1</a:t>
            </a:fld>
            <a:endParaRPr kumimoji="1" lang="ja-JP" altLang="en-US"/>
          </a:p>
        </p:txBody>
      </p:sp>
      <p:sp>
        <p:nvSpPr>
          <p:cNvPr id="5" name="フッター プレースホルダー 4">
            <a:extLst>
              <a:ext uri="{FF2B5EF4-FFF2-40B4-BE49-F238E27FC236}">
                <a16:creationId xmlns:a16="http://schemas.microsoft.com/office/drawing/2014/main" id="{6A5E50D8-233B-4B22-8C61-3B251B5F7A4D}"/>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F4D1A185-CC0C-4039-9890-2C9F383887D5}"/>
              </a:ext>
            </a:extLst>
          </p:cNvPr>
          <p:cNvSpPr>
            <a:spLocks noGrp="1"/>
          </p:cNvSpPr>
          <p:nvPr>
            <p:ph type="sldNum" sz="quarter" idx="12"/>
          </p:nvPr>
        </p:nvSpPr>
        <p:spPr/>
        <p:txBody>
          <a:bodyPr/>
          <a:lstStyle/>
          <a:p>
            <a:fld id="{9A705246-2676-4001-8BEA-F9E212782B2E}" type="slidenum">
              <a:rPr kumimoji="1" lang="ja-JP" altLang="en-US" smtClean="0"/>
              <a:t>‹#›</a:t>
            </a:fld>
            <a:endParaRPr kumimoji="1" lang="ja-JP" altLang="en-US"/>
          </a:p>
        </p:txBody>
      </p:sp>
    </p:spTree>
    <p:extLst>
      <p:ext uri="{BB962C8B-B14F-4D97-AF65-F5344CB8AC3E}">
        <p14:creationId xmlns:p14="http://schemas.microsoft.com/office/powerpoint/2010/main" val="10357748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F79270B-9198-4EC8-BD05-28EB39CE6BDB}"/>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13E38B83-FAAA-46DB-BE07-581903A24A9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744691BC-9AD6-452A-8444-5B936481B423}"/>
              </a:ext>
            </a:extLst>
          </p:cNvPr>
          <p:cNvSpPr>
            <a:spLocks noGrp="1"/>
          </p:cNvSpPr>
          <p:nvPr>
            <p:ph type="dt" sz="half" idx="10"/>
          </p:nvPr>
        </p:nvSpPr>
        <p:spPr/>
        <p:txBody>
          <a:bodyPr/>
          <a:lstStyle/>
          <a:p>
            <a:fld id="{76EC1C4B-2C83-4FC9-B1D3-4ED9CC204F29}" type="datetimeFigureOut">
              <a:rPr kumimoji="1" lang="ja-JP" altLang="en-US" smtClean="0"/>
              <a:t>2021/11/1</a:t>
            </a:fld>
            <a:endParaRPr kumimoji="1" lang="ja-JP" altLang="en-US"/>
          </a:p>
        </p:txBody>
      </p:sp>
      <p:sp>
        <p:nvSpPr>
          <p:cNvPr id="5" name="フッター プレースホルダー 4">
            <a:extLst>
              <a:ext uri="{FF2B5EF4-FFF2-40B4-BE49-F238E27FC236}">
                <a16:creationId xmlns:a16="http://schemas.microsoft.com/office/drawing/2014/main" id="{1AA10BFE-2652-47CA-ABA7-18108E4AAEAA}"/>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5BD0BC70-0586-45E4-8C74-7D5CCA9D6FFB}"/>
              </a:ext>
            </a:extLst>
          </p:cNvPr>
          <p:cNvSpPr>
            <a:spLocks noGrp="1"/>
          </p:cNvSpPr>
          <p:nvPr>
            <p:ph type="sldNum" sz="quarter" idx="12"/>
          </p:nvPr>
        </p:nvSpPr>
        <p:spPr/>
        <p:txBody>
          <a:bodyPr/>
          <a:lstStyle/>
          <a:p>
            <a:fld id="{9A705246-2676-4001-8BEA-F9E212782B2E}" type="slidenum">
              <a:rPr kumimoji="1" lang="ja-JP" altLang="en-US" smtClean="0"/>
              <a:t>‹#›</a:t>
            </a:fld>
            <a:endParaRPr kumimoji="1" lang="ja-JP" altLang="en-US"/>
          </a:p>
        </p:txBody>
      </p:sp>
    </p:spTree>
    <p:extLst>
      <p:ext uri="{BB962C8B-B14F-4D97-AF65-F5344CB8AC3E}">
        <p14:creationId xmlns:p14="http://schemas.microsoft.com/office/powerpoint/2010/main" val="36052029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0F46B9D-B35C-4368-946D-43A1900A8F71}"/>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8AD0803A-F536-47E5-8D44-447B74C1B935}"/>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8327255F-AC1C-4D9D-AA15-0C486738BE3C}"/>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E9D07F75-92BB-4B04-BD4D-13FF101B5D26}"/>
              </a:ext>
            </a:extLst>
          </p:cNvPr>
          <p:cNvSpPr>
            <a:spLocks noGrp="1"/>
          </p:cNvSpPr>
          <p:nvPr>
            <p:ph type="dt" sz="half" idx="10"/>
          </p:nvPr>
        </p:nvSpPr>
        <p:spPr/>
        <p:txBody>
          <a:bodyPr/>
          <a:lstStyle/>
          <a:p>
            <a:fld id="{76EC1C4B-2C83-4FC9-B1D3-4ED9CC204F29}" type="datetimeFigureOut">
              <a:rPr kumimoji="1" lang="ja-JP" altLang="en-US" smtClean="0"/>
              <a:t>2021/11/1</a:t>
            </a:fld>
            <a:endParaRPr kumimoji="1" lang="ja-JP" altLang="en-US"/>
          </a:p>
        </p:txBody>
      </p:sp>
      <p:sp>
        <p:nvSpPr>
          <p:cNvPr id="6" name="フッター プレースホルダー 5">
            <a:extLst>
              <a:ext uri="{FF2B5EF4-FFF2-40B4-BE49-F238E27FC236}">
                <a16:creationId xmlns:a16="http://schemas.microsoft.com/office/drawing/2014/main" id="{1224FD52-221E-4A4B-BEA2-2F18E229CBFF}"/>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0406C402-6674-44D9-845C-64BA9B678BA3}"/>
              </a:ext>
            </a:extLst>
          </p:cNvPr>
          <p:cNvSpPr>
            <a:spLocks noGrp="1"/>
          </p:cNvSpPr>
          <p:nvPr>
            <p:ph type="sldNum" sz="quarter" idx="12"/>
          </p:nvPr>
        </p:nvSpPr>
        <p:spPr/>
        <p:txBody>
          <a:bodyPr/>
          <a:lstStyle/>
          <a:p>
            <a:fld id="{9A705246-2676-4001-8BEA-F9E212782B2E}" type="slidenum">
              <a:rPr kumimoji="1" lang="ja-JP" altLang="en-US" smtClean="0"/>
              <a:t>‹#›</a:t>
            </a:fld>
            <a:endParaRPr kumimoji="1" lang="ja-JP" altLang="en-US"/>
          </a:p>
        </p:txBody>
      </p:sp>
    </p:spTree>
    <p:extLst>
      <p:ext uri="{BB962C8B-B14F-4D97-AF65-F5344CB8AC3E}">
        <p14:creationId xmlns:p14="http://schemas.microsoft.com/office/powerpoint/2010/main" val="21823776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564633A-5D1B-4517-B693-F299BEBD430D}"/>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07B09868-1894-447A-A344-AD517E6EE47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20ECEA76-C052-4E56-881B-E1DAA1FB6A82}"/>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0B5E7BF7-25FB-49B6-9994-829DC10945E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1082064D-D11B-40B8-AFAE-4AF4CA84D5CD}"/>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C437A537-EC1E-41BB-AE9C-6423280A0A79}"/>
              </a:ext>
            </a:extLst>
          </p:cNvPr>
          <p:cNvSpPr>
            <a:spLocks noGrp="1"/>
          </p:cNvSpPr>
          <p:nvPr>
            <p:ph type="dt" sz="half" idx="10"/>
          </p:nvPr>
        </p:nvSpPr>
        <p:spPr/>
        <p:txBody>
          <a:bodyPr/>
          <a:lstStyle/>
          <a:p>
            <a:fld id="{76EC1C4B-2C83-4FC9-B1D3-4ED9CC204F29}" type="datetimeFigureOut">
              <a:rPr kumimoji="1" lang="ja-JP" altLang="en-US" smtClean="0"/>
              <a:t>2021/11/1</a:t>
            </a:fld>
            <a:endParaRPr kumimoji="1" lang="ja-JP" altLang="en-US"/>
          </a:p>
        </p:txBody>
      </p:sp>
      <p:sp>
        <p:nvSpPr>
          <p:cNvPr id="8" name="フッター プレースホルダー 7">
            <a:extLst>
              <a:ext uri="{FF2B5EF4-FFF2-40B4-BE49-F238E27FC236}">
                <a16:creationId xmlns:a16="http://schemas.microsoft.com/office/drawing/2014/main" id="{10CB80F1-FC06-4893-AF31-C62FD56B1606}"/>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A49FD201-B72E-431E-BA28-8B50EF060AD5}"/>
              </a:ext>
            </a:extLst>
          </p:cNvPr>
          <p:cNvSpPr>
            <a:spLocks noGrp="1"/>
          </p:cNvSpPr>
          <p:nvPr>
            <p:ph type="sldNum" sz="quarter" idx="12"/>
          </p:nvPr>
        </p:nvSpPr>
        <p:spPr/>
        <p:txBody>
          <a:bodyPr/>
          <a:lstStyle/>
          <a:p>
            <a:fld id="{9A705246-2676-4001-8BEA-F9E212782B2E}" type="slidenum">
              <a:rPr kumimoji="1" lang="ja-JP" altLang="en-US" smtClean="0"/>
              <a:t>‹#›</a:t>
            </a:fld>
            <a:endParaRPr kumimoji="1" lang="ja-JP" altLang="en-US"/>
          </a:p>
        </p:txBody>
      </p:sp>
    </p:spTree>
    <p:extLst>
      <p:ext uri="{BB962C8B-B14F-4D97-AF65-F5344CB8AC3E}">
        <p14:creationId xmlns:p14="http://schemas.microsoft.com/office/powerpoint/2010/main" val="2824606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5D5D51B-E511-4F4B-B57E-F4BF8CC64686}"/>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E6C070FA-64FD-4FF4-97AE-1F302D02E47D}"/>
              </a:ext>
            </a:extLst>
          </p:cNvPr>
          <p:cNvSpPr>
            <a:spLocks noGrp="1"/>
          </p:cNvSpPr>
          <p:nvPr>
            <p:ph type="dt" sz="half" idx="10"/>
          </p:nvPr>
        </p:nvSpPr>
        <p:spPr/>
        <p:txBody>
          <a:bodyPr/>
          <a:lstStyle/>
          <a:p>
            <a:fld id="{76EC1C4B-2C83-4FC9-B1D3-4ED9CC204F29}" type="datetimeFigureOut">
              <a:rPr kumimoji="1" lang="ja-JP" altLang="en-US" smtClean="0"/>
              <a:t>2021/11/1</a:t>
            </a:fld>
            <a:endParaRPr kumimoji="1" lang="ja-JP" altLang="en-US"/>
          </a:p>
        </p:txBody>
      </p:sp>
      <p:sp>
        <p:nvSpPr>
          <p:cNvPr id="4" name="フッター プレースホルダー 3">
            <a:extLst>
              <a:ext uri="{FF2B5EF4-FFF2-40B4-BE49-F238E27FC236}">
                <a16:creationId xmlns:a16="http://schemas.microsoft.com/office/drawing/2014/main" id="{956850DC-8847-4535-B03D-D72B36080B89}"/>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6B80C52B-6C5A-44E0-9FE9-13FFB1E6A45B}"/>
              </a:ext>
            </a:extLst>
          </p:cNvPr>
          <p:cNvSpPr>
            <a:spLocks noGrp="1"/>
          </p:cNvSpPr>
          <p:nvPr>
            <p:ph type="sldNum" sz="quarter" idx="12"/>
          </p:nvPr>
        </p:nvSpPr>
        <p:spPr/>
        <p:txBody>
          <a:bodyPr/>
          <a:lstStyle/>
          <a:p>
            <a:fld id="{9A705246-2676-4001-8BEA-F9E212782B2E}" type="slidenum">
              <a:rPr kumimoji="1" lang="ja-JP" altLang="en-US" smtClean="0"/>
              <a:t>‹#›</a:t>
            </a:fld>
            <a:endParaRPr kumimoji="1" lang="ja-JP" altLang="en-US"/>
          </a:p>
        </p:txBody>
      </p:sp>
    </p:spTree>
    <p:extLst>
      <p:ext uri="{BB962C8B-B14F-4D97-AF65-F5344CB8AC3E}">
        <p14:creationId xmlns:p14="http://schemas.microsoft.com/office/powerpoint/2010/main" val="35489552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953E3894-7240-4291-B8D5-DB8B52185CF9}"/>
              </a:ext>
            </a:extLst>
          </p:cNvPr>
          <p:cNvSpPr>
            <a:spLocks noGrp="1"/>
          </p:cNvSpPr>
          <p:nvPr>
            <p:ph type="dt" sz="half" idx="10"/>
          </p:nvPr>
        </p:nvSpPr>
        <p:spPr/>
        <p:txBody>
          <a:bodyPr/>
          <a:lstStyle/>
          <a:p>
            <a:fld id="{76EC1C4B-2C83-4FC9-B1D3-4ED9CC204F29}" type="datetimeFigureOut">
              <a:rPr kumimoji="1" lang="ja-JP" altLang="en-US" smtClean="0"/>
              <a:t>2021/11/1</a:t>
            </a:fld>
            <a:endParaRPr kumimoji="1" lang="ja-JP" altLang="en-US"/>
          </a:p>
        </p:txBody>
      </p:sp>
      <p:sp>
        <p:nvSpPr>
          <p:cNvPr id="3" name="フッター プレースホルダー 2">
            <a:extLst>
              <a:ext uri="{FF2B5EF4-FFF2-40B4-BE49-F238E27FC236}">
                <a16:creationId xmlns:a16="http://schemas.microsoft.com/office/drawing/2014/main" id="{E175162A-E3BA-40B8-918A-55833B383149}"/>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7B18CED6-6BA7-4D39-B6B9-2B93D5AD119A}"/>
              </a:ext>
            </a:extLst>
          </p:cNvPr>
          <p:cNvSpPr>
            <a:spLocks noGrp="1"/>
          </p:cNvSpPr>
          <p:nvPr>
            <p:ph type="sldNum" sz="quarter" idx="12"/>
          </p:nvPr>
        </p:nvSpPr>
        <p:spPr/>
        <p:txBody>
          <a:bodyPr/>
          <a:lstStyle/>
          <a:p>
            <a:fld id="{9A705246-2676-4001-8BEA-F9E212782B2E}" type="slidenum">
              <a:rPr kumimoji="1" lang="ja-JP" altLang="en-US" smtClean="0"/>
              <a:t>‹#›</a:t>
            </a:fld>
            <a:endParaRPr kumimoji="1" lang="ja-JP" altLang="en-US"/>
          </a:p>
        </p:txBody>
      </p:sp>
    </p:spTree>
    <p:extLst>
      <p:ext uri="{BB962C8B-B14F-4D97-AF65-F5344CB8AC3E}">
        <p14:creationId xmlns:p14="http://schemas.microsoft.com/office/powerpoint/2010/main" val="13932004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A84C880-5BA5-46FF-B630-0B6A50CA0A38}"/>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0564BBA3-6767-455F-A9ED-8F6C2700329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36B6EC04-DB6F-4952-967A-672EBD8B39B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9F30E433-0BE3-45B8-8598-F9DC855D0012}"/>
              </a:ext>
            </a:extLst>
          </p:cNvPr>
          <p:cNvSpPr>
            <a:spLocks noGrp="1"/>
          </p:cNvSpPr>
          <p:nvPr>
            <p:ph type="dt" sz="half" idx="10"/>
          </p:nvPr>
        </p:nvSpPr>
        <p:spPr/>
        <p:txBody>
          <a:bodyPr/>
          <a:lstStyle/>
          <a:p>
            <a:fld id="{76EC1C4B-2C83-4FC9-B1D3-4ED9CC204F29}" type="datetimeFigureOut">
              <a:rPr kumimoji="1" lang="ja-JP" altLang="en-US" smtClean="0"/>
              <a:t>2021/11/1</a:t>
            </a:fld>
            <a:endParaRPr kumimoji="1" lang="ja-JP" altLang="en-US"/>
          </a:p>
        </p:txBody>
      </p:sp>
      <p:sp>
        <p:nvSpPr>
          <p:cNvPr id="6" name="フッター プレースホルダー 5">
            <a:extLst>
              <a:ext uri="{FF2B5EF4-FFF2-40B4-BE49-F238E27FC236}">
                <a16:creationId xmlns:a16="http://schemas.microsoft.com/office/drawing/2014/main" id="{5BCB7F19-92E8-4C69-BB4E-E8E21AA98850}"/>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F1F93BDF-C305-48C7-BCB9-B3DD7BA3F9C6}"/>
              </a:ext>
            </a:extLst>
          </p:cNvPr>
          <p:cNvSpPr>
            <a:spLocks noGrp="1"/>
          </p:cNvSpPr>
          <p:nvPr>
            <p:ph type="sldNum" sz="quarter" idx="12"/>
          </p:nvPr>
        </p:nvSpPr>
        <p:spPr/>
        <p:txBody>
          <a:bodyPr/>
          <a:lstStyle/>
          <a:p>
            <a:fld id="{9A705246-2676-4001-8BEA-F9E212782B2E}" type="slidenum">
              <a:rPr kumimoji="1" lang="ja-JP" altLang="en-US" smtClean="0"/>
              <a:t>‹#›</a:t>
            </a:fld>
            <a:endParaRPr kumimoji="1" lang="ja-JP" altLang="en-US"/>
          </a:p>
        </p:txBody>
      </p:sp>
    </p:spTree>
    <p:extLst>
      <p:ext uri="{BB962C8B-B14F-4D97-AF65-F5344CB8AC3E}">
        <p14:creationId xmlns:p14="http://schemas.microsoft.com/office/powerpoint/2010/main" val="14096221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680E0FC-C226-4064-A209-AC5951C91848}"/>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C7A88345-752C-48FE-9A34-92D0CE88068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BBD9CDC1-3AE8-40A2-BF5F-8B09EF14842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698EDF2A-5294-4F9D-9B65-16948DAA3F0B}"/>
              </a:ext>
            </a:extLst>
          </p:cNvPr>
          <p:cNvSpPr>
            <a:spLocks noGrp="1"/>
          </p:cNvSpPr>
          <p:nvPr>
            <p:ph type="dt" sz="half" idx="10"/>
          </p:nvPr>
        </p:nvSpPr>
        <p:spPr/>
        <p:txBody>
          <a:bodyPr/>
          <a:lstStyle/>
          <a:p>
            <a:fld id="{76EC1C4B-2C83-4FC9-B1D3-4ED9CC204F29}" type="datetimeFigureOut">
              <a:rPr kumimoji="1" lang="ja-JP" altLang="en-US" smtClean="0"/>
              <a:t>2021/11/1</a:t>
            </a:fld>
            <a:endParaRPr kumimoji="1" lang="ja-JP" altLang="en-US"/>
          </a:p>
        </p:txBody>
      </p:sp>
      <p:sp>
        <p:nvSpPr>
          <p:cNvPr id="6" name="フッター プレースホルダー 5">
            <a:extLst>
              <a:ext uri="{FF2B5EF4-FFF2-40B4-BE49-F238E27FC236}">
                <a16:creationId xmlns:a16="http://schemas.microsoft.com/office/drawing/2014/main" id="{6F8E305E-B3C0-49C5-99E5-84F3832E367D}"/>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810BC299-6090-438F-9467-C020F1E1976F}"/>
              </a:ext>
            </a:extLst>
          </p:cNvPr>
          <p:cNvSpPr>
            <a:spLocks noGrp="1"/>
          </p:cNvSpPr>
          <p:nvPr>
            <p:ph type="sldNum" sz="quarter" idx="12"/>
          </p:nvPr>
        </p:nvSpPr>
        <p:spPr/>
        <p:txBody>
          <a:bodyPr/>
          <a:lstStyle/>
          <a:p>
            <a:fld id="{9A705246-2676-4001-8BEA-F9E212782B2E}" type="slidenum">
              <a:rPr kumimoji="1" lang="ja-JP" altLang="en-US" smtClean="0"/>
              <a:t>‹#›</a:t>
            </a:fld>
            <a:endParaRPr kumimoji="1" lang="ja-JP" altLang="en-US"/>
          </a:p>
        </p:txBody>
      </p:sp>
    </p:spTree>
    <p:extLst>
      <p:ext uri="{BB962C8B-B14F-4D97-AF65-F5344CB8AC3E}">
        <p14:creationId xmlns:p14="http://schemas.microsoft.com/office/powerpoint/2010/main" val="20764331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03F62C87-9BD8-48B1-B353-3D71E61C891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71303274-1121-455E-8C93-D49CAD0B14D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FD39B0EB-284E-4F1A-B927-6E40F8542DF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6EC1C4B-2C83-4FC9-B1D3-4ED9CC204F29}" type="datetimeFigureOut">
              <a:rPr kumimoji="1" lang="ja-JP" altLang="en-US" smtClean="0"/>
              <a:t>2021/11/1</a:t>
            </a:fld>
            <a:endParaRPr kumimoji="1" lang="ja-JP" altLang="en-US"/>
          </a:p>
        </p:txBody>
      </p:sp>
      <p:sp>
        <p:nvSpPr>
          <p:cNvPr id="5" name="フッター プレースホルダー 4">
            <a:extLst>
              <a:ext uri="{FF2B5EF4-FFF2-40B4-BE49-F238E27FC236}">
                <a16:creationId xmlns:a16="http://schemas.microsoft.com/office/drawing/2014/main" id="{EC6142A6-05DE-4490-B993-56A80F65524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D596226A-9E0F-4B27-B6D5-B279F51B782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A705246-2676-4001-8BEA-F9E212782B2E}" type="slidenum">
              <a:rPr kumimoji="1" lang="ja-JP" altLang="en-US" smtClean="0"/>
              <a:t>‹#›</a:t>
            </a:fld>
            <a:endParaRPr kumimoji="1" lang="ja-JP" altLang="en-US"/>
          </a:p>
        </p:txBody>
      </p:sp>
    </p:spTree>
    <p:extLst>
      <p:ext uri="{BB962C8B-B14F-4D97-AF65-F5344CB8AC3E}">
        <p14:creationId xmlns:p14="http://schemas.microsoft.com/office/powerpoint/2010/main" val="17519820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a:extLst>
              <a:ext uri="{FF2B5EF4-FFF2-40B4-BE49-F238E27FC236}">
                <a16:creationId xmlns:a16="http://schemas.microsoft.com/office/drawing/2014/main" id="{878A859E-A33D-485D-9096-1E143F426533}"/>
              </a:ext>
            </a:extLst>
          </p:cNvPr>
          <p:cNvSpPr>
            <a:spLocks noGrp="1"/>
          </p:cNvSpPr>
          <p:nvPr>
            <p:ph type="title"/>
          </p:nvPr>
        </p:nvSpPr>
        <p:spPr>
          <a:xfrm>
            <a:off x="838200" y="448045"/>
            <a:ext cx="10515600" cy="584187"/>
          </a:xfrm>
          <a:ln w="22225">
            <a:noFill/>
          </a:ln>
        </p:spPr>
        <p:txBody>
          <a:bodyPr anchor="t" anchorCtr="0">
            <a:normAutofit fontScale="90000"/>
          </a:bodyPr>
          <a:lstStyle/>
          <a:p>
            <a:r>
              <a:rPr lang="ja-JP" altLang="en-US" sz="2400" b="1" dirty="0"/>
              <a:t>水素サプライチェーン社会実装支援事業　</a:t>
            </a:r>
            <a:br>
              <a:rPr lang="en-US" altLang="ja-JP" sz="2400" b="1" dirty="0"/>
            </a:br>
            <a:r>
              <a:rPr kumimoji="1" lang="ja-JP" altLang="en-US" sz="1400" dirty="0"/>
              <a:t>令和３年度二酸化炭素排出抑制対策事業費等補助金（</a:t>
            </a:r>
            <a:r>
              <a:rPr kumimoji="1" lang="ja-JP" altLang="en-US" sz="1300" dirty="0"/>
              <a:t>脱炭素社会構築に向けた再エネ等由来水素活用推進事業）</a:t>
            </a:r>
            <a:endParaRPr lang="ja-JP" altLang="en-US" sz="1300" b="1" dirty="0"/>
          </a:p>
        </p:txBody>
      </p:sp>
      <p:cxnSp>
        <p:nvCxnSpPr>
          <p:cNvPr id="3" name="直線コネクタ 2">
            <a:extLst>
              <a:ext uri="{FF2B5EF4-FFF2-40B4-BE49-F238E27FC236}">
                <a16:creationId xmlns:a16="http://schemas.microsoft.com/office/drawing/2014/main" id="{A56C4062-3285-4A1C-B7C3-9D2D849C42F8}"/>
              </a:ext>
            </a:extLst>
          </p:cNvPr>
          <p:cNvCxnSpPr/>
          <p:nvPr/>
        </p:nvCxnSpPr>
        <p:spPr>
          <a:xfrm>
            <a:off x="0" y="1048853"/>
            <a:ext cx="12192000" cy="0"/>
          </a:xfrm>
          <a:prstGeom prst="line">
            <a:avLst/>
          </a:prstGeom>
          <a:ln w="317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4" name="正方形/長方形 3">
            <a:extLst>
              <a:ext uri="{FF2B5EF4-FFF2-40B4-BE49-F238E27FC236}">
                <a16:creationId xmlns:a16="http://schemas.microsoft.com/office/drawing/2014/main" id="{96693586-4DAE-44B6-B6E3-29D77C025572}"/>
              </a:ext>
            </a:extLst>
          </p:cNvPr>
          <p:cNvSpPr/>
          <p:nvPr/>
        </p:nvSpPr>
        <p:spPr>
          <a:xfrm>
            <a:off x="825671" y="1480736"/>
            <a:ext cx="10515599" cy="1485764"/>
          </a:xfrm>
          <a:prstGeom prst="rect">
            <a:avLst/>
          </a:prstGeom>
        </p:spPr>
        <p:txBody>
          <a:bodyPr/>
          <a:lstStyle/>
          <a:p>
            <a:pPr lvl="0"/>
            <a:r>
              <a:rPr kumimoji="1" lang="ja-JP" dirty="0"/>
              <a:t>〇</a:t>
            </a:r>
            <a:r>
              <a:rPr kumimoji="1" lang="ja-JP" altLang="en-US" dirty="0"/>
              <a:t>事業名　　　　　</a:t>
            </a:r>
            <a:r>
              <a:rPr kumimoji="1" lang="ja-JP" altLang="en-US" dirty="0">
                <a:solidFill>
                  <a:srgbClr val="FF0000"/>
                </a:solidFill>
              </a:rPr>
              <a:t>〇〇水素サプライチェーン構築事業</a:t>
            </a:r>
            <a:r>
              <a:rPr kumimoji="1" lang="ja-JP" altLang="en-US" dirty="0"/>
              <a:t>　　</a:t>
            </a:r>
            <a:endParaRPr kumimoji="1" lang="en-US" altLang="ja-JP" dirty="0"/>
          </a:p>
          <a:p>
            <a:pPr lvl="0"/>
            <a:r>
              <a:rPr lang="ja-JP" altLang="en-US" dirty="0"/>
              <a:t>〇</a:t>
            </a:r>
            <a:r>
              <a:rPr kumimoji="1" lang="ja-JP" dirty="0"/>
              <a:t>代表事業者　　　</a:t>
            </a:r>
            <a:r>
              <a:rPr kumimoji="1" lang="ja-JP" altLang="en-US" b="1" dirty="0">
                <a:solidFill>
                  <a:srgbClr val="FF0000"/>
                </a:solidFill>
              </a:rPr>
              <a:t>〇〇</a:t>
            </a:r>
            <a:r>
              <a:rPr kumimoji="1" lang="ja-JP" b="1" dirty="0">
                <a:solidFill>
                  <a:srgbClr val="FF0000"/>
                </a:solidFill>
              </a:rPr>
              <a:t>株式会社</a:t>
            </a:r>
            <a:r>
              <a:rPr kumimoji="1" lang="ja-JP" altLang="en-US" b="1" dirty="0">
                <a:solidFill>
                  <a:srgbClr val="FF0000"/>
                </a:solidFill>
              </a:rPr>
              <a:t>（共同事業者がいる場合は併せて記入）</a:t>
            </a:r>
            <a:endParaRPr lang="ja-JP" b="1" dirty="0">
              <a:solidFill>
                <a:srgbClr val="FF0000"/>
              </a:solidFill>
            </a:endParaRPr>
          </a:p>
          <a:p>
            <a:pPr lvl="0"/>
            <a:r>
              <a:rPr kumimoji="1" lang="ja-JP" dirty="0"/>
              <a:t>〇実施場所　　　　</a:t>
            </a:r>
            <a:r>
              <a:rPr lang="ja-JP" altLang="en-US" dirty="0">
                <a:solidFill>
                  <a:srgbClr val="FF0000"/>
                </a:solidFill>
              </a:rPr>
              <a:t>〇〇</a:t>
            </a:r>
            <a:r>
              <a:rPr kumimoji="1" lang="ja-JP" altLang="en-US" dirty="0">
                <a:solidFill>
                  <a:srgbClr val="FF0000"/>
                </a:solidFill>
              </a:rPr>
              <a:t>県△△市（〇〇〇）</a:t>
            </a:r>
            <a:endParaRPr kumimoji="1" lang="en-US" altLang="ja-JP" dirty="0">
              <a:solidFill>
                <a:srgbClr val="FF0000"/>
              </a:solidFill>
            </a:endParaRPr>
          </a:p>
          <a:p>
            <a:pPr lvl="0"/>
            <a:r>
              <a:rPr lang="ja-JP" altLang="en-US" dirty="0">
                <a:latin typeface="游ゴシック" panose="020B0400000000000000" pitchFamily="50" charset="-128"/>
                <a:ea typeface="游ゴシック" panose="020B0400000000000000" pitchFamily="50" charset="-128"/>
              </a:rPr>
              <a:t>〇補助金所要額　　</a:t>
            </a:r>
            <a:r>
              <a:rPr lang="en-US" altLang="ja-JP" dirty="0">
                <a:solidFill>
                  <a:srgbClr val="FF0000"/>
                </a:solidFill>
                <a:latin typeface="游ゴシック" panose="020B0400000000000000" pitchFamily="50" charset="-128"/>
                <a:ea typeface="游ゴシック" panose="020B0400000000000000" pitchFamily="50" charset="-128"/>
              </a:rPr>
              <a:t>50,000,000</a:t>
            </a:r>
            <a:r>
              <a:rPr lang="ja-JP" altLang="en-US" dirty="0">
                <a:solidFill>
                  <a:srgbClr val="FF0000"/>
                </a:solidFill>
                <a:latin typeface="游ゴシック" panose="020B0400000000000000" pitchFamily="50" charset="-128"/>
                <a:ea typeface="游ゴシック" panose="020B0400000000000000" pitchFamily="50" charset="-128"/>
              </a:rPr>
              <a:t>円（</a:t>
            </a:r>
            <a:r>
              <a:rPr lang="en-US" altLang="ja-JP" dirty="0">
                <a:solidFill>
                  <a:srgbClr val="FF0000"/>
                </a:solidFill>
                <a:latin typeface="游ゴシック" panose="020B0400000000000000" pitchFamily="50" charset="-128"/>
                <a:ea typeface="游ゴシック" panose="020B0400000000000000" pitchFamily="50" charset="-128"/>
              </a:rPr>
              <a:t>R3:10,000,000</a:t>
            </a:r>
            <a:r>
              <a:rPr lang="ja-JP" altLang="en-US" dirty="0">
                <a:solidFill>
                  <a:srgbClr val="FF0000"/>
                </a:solidFill>
                <a:latin typeface="游ゴシック" panose="020B0400000000000000" pitchFamily="50" charset="-128"/>
                <a:ea typeface="游ゴシック" panose="020B0400000000000000" pitchFamily="50" charset="-128"/>
              </a:rPr>
              <a:t>円　</a:t>
            </a:r>
            <a:r>
              <a:rPr lang="en-US" altLang="ja-JP" dirty="0">
                <a:solidFill>
                  <a:srgbClr val="FF0000"/>
                </a:solidFill>
                <a:latin typeface="游ゴシック" panose="020B0400000000000000" pitchFamily="50" charset="-128"/>
                <a:ea typeface="游ゴシック" panose="020B0400000000000000" pitchFamily="50" charset="-128"/>
              </a:rPr>
              <a:t>R4:40,000,000</a:t>
            </a:r>
            <a:r>
              <a:rPr lang="ja-JP" altLang="en-US" dirty="0">
                <a:solidFill>
                  <a:srgbClr val="FF0000"/>
                </a:solidFill>
                <a:latin typeface="游ゴシック" panose="020B0400000000000000" pitchFamily="50" charset="-128"/>
                <a:ea typeface="游ゴシック" panose="020B0400000000000000" pitchFamily="50" charset="-128"/>
              </a:rPr>
              <a:t>円）</a:t>
            </a:r>
            <a:endParaRPr lang="en-US" altLang="ja-JP" dirty="0">
              <a:solidFill>
                <a:srgbClr val="FF0000"/>
              </a:solidFill>
              <a:latin typeface="游ゴシック" panose="020B0400000000000000" pitchFamily="50" charset="-128"/>
              <a:ea typeface="游ゴシック" panose="020B0400000000000000" pitchFamily="50" charset="-128"/>
            </a:endParaRPr>
          </a:p>
          <a:p>
            <a:pPr lvl="0"/>
            <a:r>
              <a:rPr lang="ja-JP" altLang="en-US" dirty="0">
                <a:latin typeface="游ゴシック" panose="020B0400000000000000" pitchFamily="50" charset="-128"/>
                <a:ea typeface="游ゴシック" panose="020B0400000000000000" pitchFamily="50" charset="-128"/>
              </a:rPr>
              <a:t>〇事業年度　　　　</a:t>
            </a:r>
            <a:r>
              <a:rPr lang="ja-JP" altLang="en-US" dirty="0">
                <a:solidFill>
                  <a:srgbClr val="FF0000"/>
                </a:solidFill>
                <a:latin typeface="游ゴシック" panose="020B0400000000000000" pitchFamily="50" charset="-128"/>
                <a:ea typeface="游ゴシック" panose="020B0400000000000000" pitchFamily="50" charset="-128"/>
              </a:rPr>
              <a:t>〇〇年度～〇〇年度</a:t>
            </a:r>
            <a:endParaRPr lang="ja-JP" dirty="0">
              <a:solidFill>
                <a:srgbClr val="FF0000"/>
              </a:solidFill>
              <a:latin typeface="游ゴシック" panose="020B0400000000000000" pitchFamily="50" charset="-128"/>
              <a:ea typeface="游ゴシック" panose="020B0400000000000000" pitchFamily="50" charset="-128"/>
            </a:endParaRPr>
          </a:p>
        </p:txBody>
      </p:sp>
      <p:sp>
        <p:nvSpPr>
          <p:cNvPr id="6" name="テキスト ボックス 5">
            <a:extLst>
              <a:ext uri="{FF2B5EF4-FFF2-40B4-BE49-F238E27FC236}">
                <a16:creationId xmlns:a16="http://schemas.microsoft.com/office/drawing/2014/main" id="{72C209D1-0D14-45C7-92E9-B7E4625162B9}"/>
              </a:ext>
            </a:extLst>
          </p:cNvPr>
          <p:cNvSpPr txBox="1"/>
          <p:nvPr/>
        </p:nvSpPr>
        <p:spPr>
          <a:xfrm>
            <a:off x="838198" y="3405790"/>
            <a:ext cx="10515597" cy="369329"/>
          </a:xfrm>
          <a:prstGeom prst="rect">
            <a:avLst/>
          </a:prstGeom>
          <a:solidFill>
            <a:schemeClr val="accent5">
              <a:lumMod val="60000"/>
              <a:lumOff val="40000"/>
            </a:schemeClr>
          </a:solidFill>
        </p:spPr>
        <p:txBody>
          <a:bodyPr wrap="square" rtlCol="0">
            <a:spAutoFit/>
          </a:bodyPr>
          <a:lstStyle/>
          <a:p>
            <a:r>
              <a:rPr lang="ja-JP" altLang="en-US" dirty="0"/>
              <a:t>事業の目的及び概要</a:t>
            </a:r>
            <a:endParaRPr kumimoji="1" lang="ja-JP" altLang="en-US" dirty="0"/>
          </a:p>
        </p:txBody>
      </p:sp>
      <p:sp>
        <p:nvSpPr>
          <p:cNvPr id="7" name="コンテンツ プレースホルダー 2">
            <a:extLst>
              <a:ext uri="{FF2B5EF4-FFF2-40B4-BE49-F238E27FC236}">
                <a16:creationId xmlns:a16="http://schemas.microsoft.com/office/drawing/2014/main" id="{F47C8484-BDE0-4112-84D6-5EC8E30C5DF4}"/>
              </a:ext>
            </a:extLst>
          </p:cNvPr>
          <p:cNvSpPr txBox="1">
            <a:spLocks/>
          </p:cNvSpPr>
          <p:nvPr/>
        </p:nvSpPr>
        <p:spPr>
          <a:xfrm>
            <a:off x="838198" y="3830146"/>
            <a:ext cx="10515598" cy="2778342"/>
          </a:xfrm>
          <a:prstGeom prst="rect">
            <a:avLst/>
          </a:prstGeom>
          <a:ln w="12700">
            <a:solidFill>
              <a:schemeClr val="accent1"/>
            </a:solidFill>
          </a:ln>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nSpc>
                <a:spcPts val="2200"/>
              </a:lnSpc>
              <a:spcBef>
                <a:spcPts val="600"/>
              </a:spcBef>
              <a:buFont typeface="Arial" panose="020B0604020202020204" pitchFamily="34" charset="0"/>
              <a:buNone/>
            </a:pPr>
            <a:r>
              <a:rPr lang="ja-JP" altLang="en-US" sz="1800" dirty="0">
                <a:solidFill>
                  <a:srgbClr val="FF0000"/>
                </a:solidFill>
                <a:latin typeface="游ゴシック Light" panose="020B0300000000000000" pitchFamily="50" charset="-128"/>
                <a:ea typeface="游ゴシック Light" panose="020B0300000000000000" pitchFamily="50" charset="-128"/>
              </a:rPr>
              <a:t>・実施する事業に関する目的や内容、技術的な特徴について記入してください。</a:t>
            </a:r>
            <a:endParaRPr lang="en-US" altLang="ja-JP" sz="1800" dirty="0">
              <a:solidFill>
                <a:srgbClr val="FF0000"/>
              </a:solidFill>
              <a:latin typeface="游ゴシック Light" panose="020B0300000000000000" pitchFamily="50" charset="-128"/>
              <a:ea typeface="游ゴシック Light" panose="020B0300000000000000" pitchFamily="50" charset="-128"/>
            </a:endParaRPr>
          </a:p>
          <a:p>
            <a:pPr marL="0" indent="0">
              <a:lnSpc>
                <a:spcPts val="2200"/>
              </a:lnSpc>
              <a:spcBef>
                <a:spcPts val="600"/>
              </a:spcBef>
              <a:buFont typeface="Arial" panose="020B0604020202020204" pitchFamily="34" charset="0"/>
              <a:buNone/>
            </a:pPr>
            <a:r>
              <a:rPr lang="ja-JP" altLang="en-US" sz="1800" dirty="0">
                <a:solidFill>
                  <a:srgbClr val="FF0000"/>
                </a:solidFill>
                <a:latin typeface="游ゴシック Light" panose="020B0300000000000000" pitchFamily="50" charset="-128"/>
                <a:ea typeface="游ゴシック Light" panose="020B0300000000000000" pitchFamily="50" charset="-128"/>
              </a:rPr>
              <a:t>・どのような公益性の高い成果が期待できるかを具体的に記入してください。</a:t>
            </a:r>
            <a:endParaRPr lang="en-US" altLang="ja-JP" sz="1800" dirty="0">
              <a:solidFill>
                <a:srgbClr val="FF0000"/>
              </a:solidFill>
              <a:latin typeface="游ゴシック Light" panose="020B0300000000000000" pitchFamily="50" charset="-128"/>
              <a:ea typeface="游ゴシック Light" panose="020B0300000000000000" pitchFamily="50" charset="-128"/>
            </a:endParaRPr>
          </a:p>
          <a:p>
            <a:pPr marL="0" indent="0">
              <a:lnSpc>
                <a:spcPts val="2200"/>
              </a:lnSpc>
              <a:spcBef>
                <a:spcPts val="600"/>
              </a:spcBef>
              <a:buFont typeface="Arial" panose="020B0604020202020204" pitchFamily="34" charset="0"/>
              <a:buNone/>
            </a:pPr>
            <a:r>
              <a:rPr lang="ja-JP" altLang="en-US" sz="1800" dirty="0">
                <a:solidFill>
                  <a:srgbClr val="FF0000"/>
                </a:solidFill>
                <a:latin typeface="游ゴシック Light" panose="020B0300000000000000" pitchFamily="50" charset="-128"/>
                <a:ea typeface="游ゴシック Light" panose="020B0300000000000000" pitchFamily="50" charset="-128"/>
              </a:rPr>
              <a:t>・導入する設備等が構築されるサプライチェーンにおいて、どのような役割を果たすか具体的に</a:t>
            </a:r>
            <a:endParaRPr lang="en-US" altLang="ja-JP" sz="1800" dirty="0">
              <a:solidFill>
                <a:srgbClr val="FF0000"/>
              </a:solidFill>
              <a:latin typeface="游ゴシック Light" panose="020B0300000000000000" pitchFamily="50" charset="-128"/>
              <a:ea typeface="游ゴシック Light" panose="020B0300000000000000" pitchFamily="50" charset="-128"/>
            </a:endParaRPr>
          </a:p>
          <a:p>
            <a:pPr marL="0" indent="0">
              <a:lnSpc>
                <a:spcPts val="2200"/>
              </a:lnSpc>
              <a:spcBef>
                <a:spcPts val="600"/>
              </a:spcBef>
              <a:buFont typeface="Arial" panose="020B0604020202020204" pitchFamily="34" charset="0"/>
              <a:buNone/>
            </a:pPr>
            <a:r>
              <a:rPr lang="ja-JP" altLang="en-US" sz="1800" dirty="0">
                <a:solidFill>
                  <a:srgbClr val="FF0000"/>
                </a:solidFill>
                <a:latin typeface="游ゴシック Light" panose="020B0300000000000000" pitchFamily="50" charset="-128"/>
                <a:ea typeface="游ゴシック Light" panose="020B0300000000000000" pitchFamily="50" charset="-128"/>
              </a:rPr>
              <a:t>　記載してください。</a:t>
            </a:r>
            <a:endParaRPr lang="en-US" altLang="ja-JP" sz="1800" dirty="0">
              <a:solidFill>
                <a:srgbClr val="FF0000"/>
              </a:solidFill>
              <a:latin typeface="游ゴシック Light" panose="020B0300000000000000" pitchFamily="50" charset="-128"/>
              <a:ea typeface="游ゴシック Light" panose="020B0300000000000000" pitchFamily="50" charset="-128"/>
            </a:endParaRPr>
          </a:p>
          <a:p>
            <a:pPr marL="0" indent="0">
              <a:lnSpc>
                <a:spcPts val="2200"/>
              </a:lnSpc>
              <a:spcBef>
                <a:spcPts val="600"/>
              </a:spcBef>
              <a:buFont typeface="Arial" panose="020B0604020202020204" pitchFamily="34" charset="0"/>
              <a:buNone/>
            </a:pPr>
            <a:r>
              <a:rPr lang="ja-JP" altLang="en-US" sz="1800" dirty="0">
                <a:solidFill>
                  <a:srgbClr val="FF0000"/>
                </a:solidFill>
                <a:latin typeface="游ゴシック Light" panose="020B0300000000000000" pitchFamily="50" charset="-128"/>
                <a:ea typeface="游ゴシック Light" panose="020B0300000000000000" pitchFamily="50" charset="-128"/>
              </a:rPr>
              <a:t>・再生可能エネルギー導入の促進、</a:t>
            </a:r>
            <a:r>
              <a:rPr lang="en-US" altLang="ja-JP" sz="1800" dirty="0">
                <a:solidFill>
                  <a:srgbClr val="FF0000"/>
                </a:solidFill>
                <a:latin typeface="游ゴシック Light" panose="020B0300000000000000" pitchFamily="50" charset="-128"/>
                <a:ea typeface="游ゴシック Light" panose="020B0300000000000000" pitchFamily="50" charset="-128"/>
              </a:rPr>
              <a:t>CO2</a:t>
            </a:r>
            <a:r>
              <a:rPr lang="ja-JP" altLang="en-US" sz="1800" dirty="0">
                <a:solidFill>
                  <a:srgbClr val="FF0000"/>
                </a:solidFill>
                <a:latin typeface="游ゴシック Light" panose="020B0300000000000000" pitchFamily="50" charset="-128"/>
                <a:ea typeface="游ゴシック Light" panose="020B0300000000000000" pitchFamily="50" charset="-128"/>
              </a:rPr>
              <a:t>排出削減に資するモデル性の高い事業であることを具体</a:t>
            </a:r>
            <a:endParaRPr lang="en-US" altLang="ja-JP" sz="1800" dirty="0">
              <a:solidFill>
                <a:srgbClr val="FF0000"/>
              </a:solidFill>
              <a:latin typeface="游ゴシック Light" panose="020B0300000000000000" pitchFamily="50" charset="-128"/>
              <a:ea typeface="游ゴシック Light" panose="020B0300000000000000" pitchFamily="50" charset="-128"/>
            </a:endParaRPr>
          </a:p>
          <a:p>
            <a:pPr marL="0" indent="0">
              <a:lnSpc>
                <a:spcPts val="2200"/>
              </a:lnSpc>
              <a:spcBef>
                <a:spcPts val="600"/>
              </a:spcBef>
              <a:buFont typeface="Arial" panose="020B0604020202020204" pitchFamily="34" charset="0"/>
              <a:buNone/>
            </a:pPr>
            <a:r>
              <a:rPr lang="ja-JP" altLang="en-US" sz="1800" dirty="0">
                <a:solidFill>
                  <a:srgbClr val="FF0000"/>
                </a:solidFill>
                <a:latin typeface="游ゴシック Light" panose="020B0300000000000000" pitchFamily="50" charset="-128"/>
                <a:ea typeface="游ゴシック Light" panose="020B0300000000000000" pitchFamily="50" charset="-128"/>
              </a:rPr>
              <a:t>　的に記入してください。</a:t>
            </a:r>
            <a:endParaRPr lang="en-US" altLang="ja-JP" sz="1800" dirty="0">
              <a:solidFill>
                <a:srgbClr val="FF0000"/>
              </a:solidFill>
              <a:latin typeface="游ゴシック Light" panose="020B0300000000000000" pitchFamily="50" charset="-128"/>
              <a:ea typeface="游ゴシック Light" panose="020B0300000000000000" pitchFamily="50" charset="-128"/>
            </a:endParaRPr>
          </a:p>
        </p:txBody>
      </p:sp>
      <p:sp>
        <p:nvSpPr>
          <p:cNvPr id="2" name="テキスト ボックス 1">
            <a:extLst>
              <a:ext uri="{FF2B5EF4-FFF2-40B4-BE49-F238E27FC236}">
                <a16:creationId xmlns:a16="http://schemas.microsoft.com/office/drawing/2014/main" id="{E53980FF-A6CB-4BB5-A035-0AA0B5B21805}"/>
              </a:ext>
            </a:extLst>
          </p:cNvPr>
          <p:cNvSpPr txBox="1"/>
          <p:nvPr/>
        </p:nvSpPr>
        <p:spPr>
          <a:xfrm>
            <a:off x="825671" y="1189114"/>
            <a:ext cx="8363991" cy="369332"/>
          </a:xfrm>
          <a:prstGeom prst="rect">
            <a:avLst/>
          </a:prstGeom>
          <a:noFill/>
        </p:spPr>
        <p:txBody>
          <a:bodyPr wrap="square" rtlCol="0">
            <a:spAutoFit/>
          </a:bodyPr>
          <a:lstStyle/>
          <a:p>
            <a:r>
              <a:rPr kumimoji="1" lang="ja-JP" altLang="en-US" dirty="0">
                <a:solidFill>
                  <a:srgbClr val="0070C0"/>
                </a:solidFill>
                <a:latin typeface="メイリオ" panose="020B0604030504040204" pitchFamily="50" charset="-128"/>
                <a:ea typeface="メイリオ" panose="020B0604030504040204" pitchFamily="50" charset="-128"/>
              </a:rPr>
              <a:t>事業名、事業者名、事業実施場所等に係る内容を記入してください。</a:t>
            </a:r>
          </a:p>
        </p:txBody>
      </p:sp>
      <p:sp>
        <p:nvSpPr>
          <p:cNvPr id="8" name="テキスト ボックス 7">
            <a:extLst>
              <a:ext uri="{FF2B5EF4-FFF2-40B4-BE49-F238E27FC236}">
                <a16:creationId xmlns:a16="http://schemas.microsoft.com/office/drawing/2014/main" id="{A914C81D-7CAA-4960-86C8-98DBFCF3B3F9}"/>
              </a:ext>
            </a:extLst>
          </p:cNvPr>
          <p:cNvSpPr txBox="1"/>
          <p:nvPr/>
        </p:nvSpPr>
        <p:spPr>
          <a:xfrm>
            <a:off x="825671" y="3075480"/>
            <a:ext cx="8363991" cy="369332"/>
          </a:xfrm>
          <a:prstGeom prst="rect">
            <a:avLst/>
          </a:prstGeom>
          <a:noFill/>
        </p:spPr>
        <p:txBody>
          <a:bodyPr wrap="square" rtlCol="0">
            <a:spAutoFit/>
          </a:bodyPr>
          <a:lstStyle/>
          <a:p>
            <a:r>
              <a:rPr kumimoji="1" lang="ja-JP" altLang="en-US" dirty="0">
                <a:solidFill>
                  <a:srgbClr val="0070C0"/>
                </a:solidFill>
                <a:latin typeface="メイリオ" panose="020B0604030504040204" pitchFamily="50" charset="-128"/>
                <a:ea typeface="メイリオ" panose="020B0604030504040204" pitchFamily="50" charset="-128"/>
              </a:rPr>
              <a:t>事業概要等について記入してください。</a:t>
            </a:r>
          </a:p>
        </p:txBody>
      </p:sp>
      <p:sp>
        <p:nvSpPr>
          <p:cNvPr id="9" name="テキスト ボックス 8">
            <a:extLst>
              <a:ext uri="{FF2B5EF4-FFF2-40B4-BE49-F238E27FC236}">
                <a16:creationId xmlns:a16="http://schemas.microsoft.com/office/drawing/2014/main" id="{2CBDD779-FDB6-47B7-90F8-5D57E09E635F}"/>
              </a:ext>
            </a:extLst>
          </p:cNvPr>
          <p:cNvSpPr txBox="1"/>
          <p:nvPr/>
        </p:nvSpPr>
        <p:spPr>
          <a:xfrm>
            <a:off x="0" y="89201"/>
            <a:ext cx="1911928" cy="369332"/>
          </a:xfrm>
          <a:prstGeom prst="rect">
            <a:avLst/>
          </a:prstGeom>
          <a:noFill/>
        </p:spPr>
        <p:txBody>
          <a:bodyPr wrap="square" rtlCol="0">
            <a:spAutoFit/>
          </a:bodyPr>
          <a:lstStyle/>
          <a:p>
            <a:r>
              <a:rPr kumimoji="1" lang="en-US" altLang="ja-JP" dirty="0"/>
              <a:t>〔</a:t>
            </a:r>
            <a:r>
              <a:rPr kumimoji="1" lang="ja-JP" altLang="en-US" dirty="0"/>
              <a:t>事業概要書</a:t>
            </a:r>
            <a:r>
              <a:rPr kumimoji="1" lang="en-US" altLang="ja-JP" dirty="0"/>
              <a:t>〕</a:t>
            </a:r>
            <a:endParaRPr kumimoji="1" lang="ja-JP" altLang="en-US" dirty="0"/>
          </a:p>
        </p:txBody>
      </p:sp>
      <p:sp>
        <p:nvSpPr>
          <p:cNvPr id="10" name="テキスト ボックス 9">
            <a:extLst>
              <a:ext uri="{FF2B5EF4-FFF2-40B4-BE49-F238E27FC236}">
                <a16:creationId xmlns:a16="http://schemas.microsoft.com/office/drawing/2014/main" id="{FF2EDE10-E09A-473A-A154-8E90F469F222}"/>
              </a:ext>
            </a:extLst>
          </p:cNvPr>
          <p:cNvSpPr txBox="1"/>
          <p:nvPr/>
        </p:nvSpPr>
        <p:spPr>
          <a:xfrm>
            <a:off x="7056115" y="256881"/>
            <a:ext cx="4804756" cy="461665"/>
          </a:xfrm>
          <a:prstGeom prst="rect">
            <a:avLst/>
          </a:prstGeom>
          <a:noFill/>
          <a:ln>
            <a:solidFill>
              <a:srgbClr val="FF0000"/>
            </a:solidFill>
          </a:ln>
        </p:spPr>
        <p:txBody>
          <a:bodyPr wrap="square" rtlCol="0">
            <a:spAutoFit/>
          </a:bodyPr>
          <a:lstStyle/>
          <a:p>
            <a:r>
              <a:rPr kumimoji="1" lang="ja-JP" altLang="en-US" sz="1200" dirty="0">
                <a:solidFill>
                  <a:srgbClr val="FF0000"/>
                </a:solidFill>
              </a:rPr>
              <a:t>本書式の「記入のポイント」、「記入例」等赤字の部分は削除して使用してください。</a:t>
            </a:r>
          </a:p>
        </p:txBody>
      </p:sp>
    </p:spTree>
    <p:extLst>
      <p:ext uri="{BB962C8B-B14F-4D97-AF65-F5344CB8AC3E}">
        <p14:creationId xmlns:p14="http://schemas.microsoft.com/office/powerpoint/2010/main" val="8652777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2069BBD-E859-4846-8836-2398C640888E}"/>
              </a:ext>
            </a:extLst>
          </p:cNvPr>
          <p:cNvSpPr>
            <a:spLocks noGrp="1"/>
          </p:cNvSpPr>
          <p:nvPr>
            <p:ph type="title"/>
          </p:nvPr>
        </p:nvSpPr>
        <p:spPr>
          <a:xfrm>
            <a:off x="838200" y="271341"/>
            <a:ext cx="10515600" cy="419675"/>
          </a:xfrm>
          <a:ln w="25400">
            <a:noFill/>
          </a:ln>
        </p:spPr>
        <p:txBody>
          <a:bodyPr>
            <a:normAutofit/>
          </a:bodyPr>
          <a:lstStyle/>
          <a:p>
            <a:r>
              <a:rPr lang="ja-JP" altLang="en-US" sz="2200" b="1" dirty="0"/>
              <a:t>導入する設備の概要</a:t>
            </a:r>
          </a:p>
        </p:txBody>
      </p:sp>
      <p:cxnSp>
        <p:nvCxnSpPr>
          <p:cNvPr id="5" name="直線コネクタ 4">
            <a:extLst>
              <a:ext uri="{FF2B5EF4-FFF2-40B4-BE49-F238E27FC236}">
                <a16:creationId xmlns:a16="http://schemas.microsoft.com/office/drawing/2014/main" id="{55D7D46B-131D-43E4-BED8-078D76D66AA0}"/>
              </a:ext>
            </a:extLst>
          </p:cNvPr>
          <p:cNvCxnSpPr/>
          <p:nvPr/>
        </p:nvCxnSpPr>
        <p:spPr>
          <a:xfrm>
            <a:off x="-17585" y="679939"/>
            <a:ext cx="12192000" cy="0"/>
          </a:xfrm>
          <a:prstGeom prst="line">
            <a:avLst/>
          </a:prstGeom>
          <a:ln w="317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aphicFrame>
        <p:nvGraphicFramePr>
          <p:cNvPr id="13" name="表 7">
            <a:extLst>
              <a:ext uri="{FF2B5EF4-FFF2-40B4-BE49-F238E27FC236}">
                <a16:creationId xmlns:a16="http://schemas.microsoft.com/office/drawing/2014/main" id="{AF1A1599-B42D-43FA-9052-25E04904E12B}"/>
              </a:ext>
            </a:extLst>
          </p:cNvPr>
          <p:cNvGraphicFramePr>
            <a:graphicFrameLocks noGrp="1"/>
          </p:cNvGraphicFramePr>
          <p:nvPr>
            <p:extLst>
              <p:ext uri="{D42A27DB-BD31-4B8C-83A1-F6EECF244321}">
                <p14:modId xmlns:p14="http://schemas.microsoft.com/office/powerpoint/2010/main" val="1386869143"/>
              </p:ext>
            </p:extLst>
          </p:nvPr>
        </p:nvGraphicFramePr>
        <p:xfrm>
          <a:off x="793104" y="1372400"/>
          <a:ext cx="10560696" cy="975360"/>
        </p:xfrm>
        <a:graphic>
          <a:graphicData uri="http://schemas.openxmlformats.org/drawingml/2006/table">
            <a:tbl>
              <a:tblPr firstRow="1" bandRow="1">
                <a:tableStyleId>{5940675A-B579-460E-94D1-54222C63F5DA}</a:tableStyleId>
              </a:tblPr>
              <a:tblGrid>
                <a:gridCol w="901005">
                  <a:extLst>
                    <a:ext uri="{9D8B030D-6E8A-4147-A177-3AD203B41FA5}">
                      <a16:colId xmlns:a16="http://schemas.microsoft.com/office/drawing/2014/main" val="2286192259"/>
                    </a:ext>
                  </a:extLst>
                </a:gridCol>
                <a:gridCol w="4666890">
                  <a:extLst>
                    <a:ext uri="{9D8B030D-6E8A-4147-A177-3AD203B41FA5}">
                      <a16:colId xmlns:a16="http://schemas.microsoft.com/office/drawing/2014/main" val="1230603513"/>
                    </a:ext>
                  </a:extLst>
                </a:gridCol>
                <a:gridCol w="4992801">
                  <a:extLst>
                    <a:ext uri="{9D8B030D-6E8A-4147-A177-3AD203B41FA5}">
                      <a16:colId xmlns:a16="http://schemas.microsoft.com/office/drawing/2014/main" val="3049944014"/>
                    </a:ext>
                  </a:extLst>
                </a:gridCol>
              </a:tblGrid>
              <a:tr h="38329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kern="100" dirty="0">
                          <a:solidFill>
                            <a:schemeClr val="tx1"/>
                          </a:solidFill>
                        </a:rPr>
                        <a:t>導入設備機器の</a:t>
                      </a:r>
                      <a:endParaRPr lang="en-US" altLang="ja-JP" sz="1400" kern="100"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kern="100" dirty="0">
                          <a:solidFill>
                            <a:schemeClr val="tx1"/>
                          </a:solidFill>
                        </a:rPr>
                        <a:t>概要</a:t>
                      </a:r>
                      <a:endParaRPr lang="en-US" altLang="ja-JP" sz="1400" kern="100" dirty="0">
                        <a:solidFill>
                          <a:schemeClr val="tx1"/>
                        </a:solidFill>
                      </a:endParaRPr>
                    </a:p>
                    <a:p>
                      <a:endParaRPr kumimoji="1" lang="ja-JP" altLang="en-US" sz="1600" dirty="0">
                        <a:solidFill>
                          <a:schemeClr val="tx1"/>
                        </a:solidFill>
                      </a:endParaRPr>
                    </a:p>
                  </a:txBody>
                  <a:tcPr/>
                </a:tc>
                <a:tc>
                  <a:txBody>
                    <a:bodyPr/>
                    <a:lstStyle/>
                    <a:p>
                      <a:r>
                        <a:rPr kumimoji="1" lang="ja-JP" altLang="en-US" sz="1400" dirty="0">
                          <a:solidFill>
                            <a:srgbClr val="FF0000"/>
                          </a:solidFill>
                        </a:rPr>
                        <a:t>①水電解装置　　性能、導入台数等</a:t>
                      </a:r>
                      <a:endParaRPr kumimoji="1" lang="en-US" altLang="ja-JP" sz="1400" dirty="0">
                        <a:solidFill>
                          <a:srgbClr val="FF0000"/>
                        </a:solidFill>
                      </a:endParaRPr>
                    </a:p>
                    <a:p>
                      <a:r>
                        <a:rPr kumimoji="1" lang="ja-JP" altLang="en-US" sz="1400" dirty="0">
                          <a:solidFill>
                            <a:srgbClr val="FF0000"/>
                          </a:solidFill>
                        </a:rPr>
                        <a:t>②蓄電池　　　　性能、導入台数等</a:t>
                      </a:r>
                      <a:endParaRPr kumimoji="1" lang="en-US" altLang="ja-JP" sz="1400" dirty="0">
                        <a:solidFill>
                          <a:srgbClr val="FF0000"/>
                        </a:solidFill>
                      </a:endParaRPr>
                    </a:p>
                    <a:p>
                      <a:r>
                        <a:rPr kumimoji="1" lang="ja-JP" altLang="en-US" sz="1400" dirty="0">
                          <a:solidFill>
                            <a:srgbClr val="FF0000"/>
                          </a:solidFill>
                        </a:rPr>
                        <a:t>③水素バッファタンク　性能、導入台数等</a:t>
                      </a:r>
                      <a:endParaRPr kumimoji="1" lang="en-US" altLang="ja-JP" sz="1400" dirty="0">
                        <a:solidFill>
                          <a:srgbClr val="FF0000"/>
                        </a:solidFill>
                      </a:endParaRPr>
                    </a:p>
                    <a:p>
                      <a:endParaRPr kumimoji="1" lang="en-US" altLang="ja-JP" sz="1400" dirty="0">
                        <a:solidFill>
                          <a:schemeClr val="tx1"/>
                        </a:solidFill>
                      </a:endParaRPr>
                    </a:p>
                  </a:txBody>
                  <a:tcPr/>
                </a:tc>
                <a:tc>
                  <a:txBody>
                    <a:bodyPr/>
                    <a:lstStyle/>
                    <a:p>
                      <a:r>
                        <a:rPr kumimoji="1" lang="ja-JP" altLang="en-US" sz="1400" dirty="0">
                          <a:solidFill>
                            <a:srgbClr val="FF0000"/>
                          </a:solidFill>
                        </a:rPr>
                        <a:t>④水素充填装置　　　　　性能、導入台数等</a:t>
                      </a:r>
                      <a:endParaRPr kumimoji="1" lang="en-US" altLang="ja-JP" sz="1400" dirty="0">
                        <a:solidFill>
                          <a:srgbClr val="FF0000"/>
                        </a:solidFill>
                      </a:endParaRPr>
                    </a:p>
                    <a:p>
                      <a:r>
                        <a:rPr kumimoji="1" lang="ja-JP" altLang="en-US" sz="1400" dirty="0">
                          <a:solidFill>
                            <a:srgbClr val="FF0000"/>
                          </a:solidFill>
                        </a:rPr>
                        <a:t>⑤水素吸蔵合金カセット　性能、導入台数等</a:t>
                      </a:r>
                      <a:endParaRPr kumimoji="1" lang="en-US" altLang="ja-JP" sz="1400" dirty="0">
                        <a:solidFill>
                          <a:srgbClr val="FF0000"/>
                        </a:solidFill>
                      </a:endParaRPr>
                    </a:p>
                  </a:txBody>
                  <a:tcPr/>
                </a:tc>
                <a:extLst>
                  <a:ext uri="{0D108BD9-81ED-4DB2-BD59-A6C34878D82A}">
                    <a16:rowId xmlns:a16="http://schemas.microsoft.com/office/drawing/2014/main" val="800764748"/>
                  </a:ext>
                </a:extLst>
              </a:tr>
            </a:tbl>
          </a:graphicData>
        </a:graphic>
      </p:graphicFrame>
      <p:sp>
        <p:nvSpPr>
          <p:cNvPr id="3" name="フローチャート: データ 2">
            <a:extLst>
              <a:ext uri="{FF2B5EF4-FFF2-40B4-BE49-F238E27FC236}">
                <a16:creationId xmlns:a16="http://schemas.microsoft.com/office/drawing/2014/main" id="{153C0AD5-C1E0-45F7-9480-A435B4D46A58}"/>
              </a:ext>
            </a:extLst>
          </p:cNvPr>
          <p:cNvSpPr/>
          <p:nvPr/>
        </p:nvSpPr>
        <p:spPr>
          <a:xfrm>
            <a:off x="2787729" y="3088947"/>
            <a:ext cx="778476" cy="363423"/>
          </a:xfrm>
          <a:prstGeom prst="flowChartInputOutput">
            <a:avLst/>
          </a:prstGeom>
          <a:scene3d>
            <a:camera prst="orthographicFront">
              <a:rot lat="0" lon="0" rev="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050" dirty="0">
                <a:latin typeface="メイリオ" panose="020B0604030504040204" pitchFamily="50" charset="-128"/>
                <a:ea typeface="メイリオ" panose="020B0604030504040204" pitchFamily="50" charset="-128"/>
              </a:rPr>
              <a:t>PV</a:t>
            </a:r>
            <a:endParaRPr kumimoji="1" lang="ja-JP" altLang="en-US" sz="1050" dirty="0">
              <a:latin typeface="メイリオ" panose="020B0604030504040204" pitchFamily="50" charset="-128"/>
              <a:ea typeface="メイリオ" panose="020B0604030504040204" pitchFamily="50" charset="-128"/>
            </a:endParaRPr>
          </a:p>
        </p:txBody>
      </p:sp>
      <p:sp>
        <p:nvSpPr>
          <p:cNvPr id="6" name="矢印: 下 5">
            <a:extLst>
              <a:ext uri="{FF2B5EF4-FFF2-40B4-BE49-F238E27FC236}">
                <a16:creationId xmlns:a16="http://schemas.microsoft.com/office/drawing/2014/main" id="{3433AAA9-05F9-4573-B209-0C6F850C49AC}"/>
              </a:ext>
            </a:extLst>
          </p:cNvPr>
          <p:cNvSpPr/>
          <p:nvPr/>
        </p:nvSpPr>
        <p:spPr>
          <a:xfrm>
            <a:off x="3025815" y="3556653"/>
            <a:ext cx="302303" cy="288000"/>
          </a:xfrm>
          <a:prstGeom prst="down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四角形: 角を丸くする 6">
            <a:extLst>
              <a:ext uri="{FF2B5EF4-FFF2-40B4-BE49-F238E27FC236}">
                <a16:creationId xmlns:a16="http://schemas.microsoft.com/office/drawing/2014/main" id="{20AD3B61-3924-4769-966A-51684825FA0B}"/>
              </a:ext>
            </a:extLst>
          </p:cNvPr>
          <p:cNvSpPr/>
          <p:nvPr/>
        </p:nvSpPr>
        <p:spPr>
          <a:xfrm>
            <a:off x="2746902" y="3859086"/>
            <a:ext cx="907200" cy="5616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50" dirty="0">
                <a:latin typeface="メイリオ" panose="020B0604030504040204" pitchFamily="50" charset="-128"/>
                <a:ea typeface="メイリオ" panose="020B0604030504040204" pitchFamily="50" charset="-128"/>
              </a:rPr>
              <a:t>水電解装置</a:t>
            </a:r>
          </a:p>
        </p:txBody>
      </p:sp>
      <p:sp>
        <p:nvSpPr>
          <p:cNvPr id="14" name="四角形: 角を丸くする 13">
            <a:extLst>
              <a:ext uri="{FF2B5EF4-FFF2-40B4-BE49-F238E27FC236}">
                <a16:creationId xmlns:a16="http://schemas.microsoft.com/office/drawing/2014/main" id="{BCBCDB16-76EE-4B96-A5D1-7C9E9C66293A}"/>
              </a:ext>
            </a:extLst>
          </p:cNvPr>
          <p:cNvSpPr/>
          <p:nvPr/>
        </p:nvSpPr>
        <p:spPr>
          <a:xfrm>
            <a:off x="4417123" y="3860049"/>
            <a:ext cx="907200" cy="5616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050" dirty="0">
                <a:latin typeface="メイリオ" panose="020B0604030504040204" pitchFamily="50" charset="-128"/>
                <a:ea typeface="メイリオ" panose="020B0604030504040204" pitchFamily="50" charset="-128"/>
              </a:rPr>
              <a:t>蓄電池</a:t>
            </a:r>
            <a:endParaRPr kumimoji="1" lang="ja-JP" altLang="en-US" sz="1050" dirty="0">
              <a:latin typeface="メイリオ" panose="020B0604030504040204" pitchFamily="50" charset="-128"/>
              <a:ea typeface="メイリオ" panose="020B0604030504040204" pitchFamily="50" charset="-128"/>
            </a:endParaRPr>
          </a:p>
        </p:txBody>
      </p:sp>
      <p:sp>
        <p:nvSpPr>
          <p:cNvPr id="16" name="四角形: 角を丸くする 15">
            <a:extLst>
              <a:ext uri="{FF2B5EF4-FFF2-40B4-BE49-F238E27FC236}">
                <a16:creationId xmlns:a16="http://schemas.microsoft.com/office/drawing/2014/main" id="{CB8DC3AF-B327-4EF3-94CF-AD07B2E17091}"/>
              </a:ext>
            </a:extLst>
          </p:cNvPr>
          <p:cNvSpPr/>
          <p:nvPr/>
        </p:nvSpPr>
        <p:spPr>
          <a:xfrm>
            <a:off x="2746902" y="4871407"/>
            <a:ext cx="907200" cy="5616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050" dirty="0">
                <a:latin typeface="メイリオ" panose="020B0604030504040204" pitchFamily="50" charset="-128"/>
                <a:ea typeface="メイリオ" panose="020B0604030504040204" pitchFamily="50" charset="-128"/>
              </a:rPr>
              <a:t>水素バッファタンク</a:t>
            </a:r>
            <a:endParaRPr kumimoji="1" lang="ja-JP" altLang="en-US" sz="1050" dirty="0">
              <a:latin typeface="メイリオ" panose="020B0604030504040204" pitchFamily="50" charset="-128"/>
              <a:ea typeface="メイリオ" panose="020B0604030504040204" pitchFamily="50" charset="-128"/>
            </a:endParaRPr>
          </a:p>
        </p:txBody>
      </p:sp>
      <p:sp>
        <p:nvSpPr>
          <p:cNvPr id="17" name="四角形: 角を丸くする 16">
            <a:extLst>
              <a:ext uri="{FF2B5EF4-FFF2-40B4-BE49-F238E27FC236}">
                <a16:creationId xmlns:a16="http://schemas.microsoft.com/office/drawing/2014/main" id="{030A3EEF-73BE-4C5D-9303-9344836F971F}"/>
              </a:ext>
            </a:extLst>
          </p:cNvPr>
          <p:cNvSpPr/>
          <p:nvPr/>
        </p:nvSpPr>
        <p:spPr>
          <a:xfrm>
            <a:off x="2746902" y="5779020"/>
            <a:ext cx="907200" cy="5616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050" dirty="0">
                <a:latin typeface="メイリオ" panose="020B0604030504040204" pitchFamily="50" charset="-128"/>
                <a:ea typeface="メイリオ" panose="020B0604030504040204" pitchFamily="50" charset="-128"/>
              </a:rPr>
              <a:t>水素充填装置</a:t>
            </a:r>
            <a:endParaRPr kumimoji="1" lang="ja-JP" altLang="en-US" sz="1050" dirty="0">
              <a:latin typeface="メイリオ" panose="020B0604030504040204" pitchFamily="50" charset="-128"/>
              <a:ea typeface="メイリオ" panose="020B0604030504040204" pitchFamily="50" charset="-128"/>
            </a:endParaRPr>
          </a:p>
        </p:txBody>
      </p:sp>
      <p:sp>
        <p:nvSpPr>
          <p:cNvPr id="18" name="四角形: 角を丸くする 17">
            <a:extLst>
              <a:ext uri="{FF2B5EF4-FFF2-40B4-BE49-F238E27FC236}">
                <a16:creationId xmlns:a16="http://schemas.microsoft.com/office/drawing/2014/main" id="{05B8F2FE-BD39-41F6-A803-4C55965AB1EA}"/>
              </a:ext>
            </a:extLst>
          </p:cNvPr>
          <p:cNvSpPr/>
          <p:nvPr/>
        </p:nvSpPr>
        <p:spPr>
          <a:xfrm>
            <a:off x="4414728" y="5801923"/>
            <a:ext cx="907200" cy="5616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050" dirty="0">
                <a:latin typeface="メイリオ" panose="020B0604030504040204" pitchFamily="50" charset="-128"/>
                <a:ea typeface="メイリオ" panose="020B0604030504040204" pitchFamily="50" charset="-128"/>
              </a:rPr>
              <a:t>水素吸蔵合金カセット</a:t>
            </a:r>
            <a:endParaRPr kumimoji="1" lang="ja-JP" altLang="en-US" sz="1050" dirty="0">
              <a:latin typeface="メイリオ" panose="020B0604030504040204" pitchFamily="50" charset="-128"/>
              <a:ea typeface="メイリオ" panose="020B0604030504040204" pitchFamily="50" charset="-128"/>
            </a:endParaRPr>
          </a:p>
        </p:txBody>
      </p:sp>
      <p:sp>
        <p:nvSpPr>
          <p:cNvPr id="9" name="太陽 8">
            <a:extLst>
              <a:ext uri="{FF2B5EF4-FFF2-40B4-BE49-F238E27FC236}">
                <a16:creationId xmlns:a16="http://schemas.microsoft.com/office/drawing/2014/main" id="{F1E13A4F-3E89-49C9-A9D0-A719DD26C9F5}"/>
              </a:ext>
            </a:extLst>
          </p:cNvPr>
          <p:cNvSpPr/>
          <p:nvPr/>
        </p:nvSpPr>
        <p:spPr>
          <a:xfrm>
            <a:off x="2193177" y="3019755"/>
            <a:ext cx="349800" cy="363423"/>
          </a:xfrm>
          <a:prstGeom prst="sun">
            <a:avLst/>
          </a:prstGeom>
          <a:solidFill>
            <a:schemeClr val="accent4">
              <a:lumMod val="60000"/>
              <a:lumOff val="40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矢印: 下 18">
            <a:extLst>
              <a:ext uri="{FF2B5EF4-FFF2-40B4-BE49-F238E27FC236}">
                <a16:creationId xmlns:a16="http://schemas.microsoft.com/office/drawing/2014/main" id="{22D9E669-BB4D-4EF2-8FA4-AADEFBAC4322}"/>
              </a:ext>
            </a:extLst>
          </p:cNvPr>
          <p:cNvSpPr/>
          <p:nvPr/>
        </p:nvSpPr>
        <p:spPr>
          <a:xfrm>
            <a:off x="3028420" y="4469596"/>
            <a:ext cx="297091" cy="334715"/>
          </a:xfrm>
          <a:prstGeom prst="down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矢印: 下 19">
            <a:extLst>
              <a:ext uri="{FF2B5EF4-FFF2-40B4-BE49-F238E27FC236}">
                <a16:creationId xmlns:a16="http://schemas.microsoft.com/office/drawing/2014/main" id="{8D118CCC-2506-41CF-A232-24DFAEE985D7}"/>
              </a:ext>
            </a:extLst>
          </p:cNvPr>
          <p:cNvSpPr/>
          <p:nvPr/>
        </p:nvSpPr>
        <p:spPr>
          <a:xfrm rot="18214948">
            <a:off x="3924752" y="3145205"/>
            <a:ext cx="221547" cy="643414"/>
          </a:xfrm>
          <a:prstGeom prst="downArrow">
            <a:avLst>
              <a:gd name="adj1" fmla="val 50000"/>
              <a:gd name="adj2" fmla="val 5329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矢印: 下 20">
            <a:extLst>
              <a:ext uri="{FF2B5EF4-FFF2-40B4-BE49-F238E27FC236}">
                <a16:creationId xmlns:a16="http://schemas.microsoft.com/office/drawing/2014/main" id="{478C92B8-2787-48F8-9609-F5CFCE9DB223}"/>
              </a:ext>
            </a:extLst>
          </p:cNvPr>
          <p:cNvSpPr/>
          <p:nvPr/>
        </p:nvSpPr>
        <p:spPr>
          <a:xfrm rot="5400000">
            <a:off x="3861054" y="4014761"/>
            <a:ext cx="302303" cy="326216"/>
          </a:xfrm>
          <a:prstGeom prst="down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テキスト ボックス 11">
            <a:extLst>
              <a:ext uri="{FF2B5EF4-FFF2-40B4-BE49-F238E27FC236}">
                <a16:creationId xmlns:a16="http://schemas.microsoft.com/office/drawing/2014/main" id="{A006E027-A3CF-40F0-98FF-CAFC0FFE69F9}"/>
              </a:ext>
            </a:extLst>
          </p:cNvPr>
          <p:cNvSpPr txBox="1"/>
          <p:nvPr/>
        </p:nvSpPr>
        <p:spPr>
          <a:xfrm>
            <a:off x="838200" y="2979175"/>
            <a:ext cx="1605600" cy="369332"/>
          </a:xfrm>
          <a:prstGeom prst="rect">
            <a:avLst/>
          </a:prstGeom>
          <a:noFill/>
        </p:spPr>
        <p:txBody>
          <a:bodyPr wrap="square" rtlCol="0">
            <a:spAutoFit/>
          </a:bodyPr>
          <a:lstStyle/>
          <a:p>
            <a:r>
              <a:rPr kumimoji="1" lang="en-US" altLang="ja-JP" dirty="0">
                <a:solidFill>
                  <a:srgbClr val="FF0000"/>
                </a:solidFill>
              </a:rPr>
              <a:t>〔</a:t>
            </a:r>
            <a:r>
              <a:rPr kumimoji="1" lang="ja-JP" altLang="en-US" dirty="0">
                <a:solidFill>
                  <a:srgbClr val="FF0000"/>
                </a:solidFill>
              </a:rPr>
              <a:t>記入例</a:t>
            </a:r>
            <a:r>
              <a:rPr kumimoji="1" lang="en-US" altLang="ja-JP" dirty="0">
                <a:solidFill>
                  <a:srgbClr val="FF0000"/>
                </a:solidFill>
              </a:rPr>
              <a:t>〕</a:t>
            </a:r>
            <a:endParaRPr kumimoji="1" lang="ja-JP" altLang="en-US" dirty="0">
              <a:solidFill>
                <a:srgbClr val="FF0000"/>
              </a:solidFill>
            </a:endParaRPr>
          </a:p>
        </p:txBody>
      </p:sp>
      <p:sp>
        <p:nvSpPr>
          <p:cNvPr id="22" name="矢印: 下 21">
            <a:extLst>
              <a:ext uri="{FF2B5EF4-FFF2-40B4-BE49-F238E27FC236}">
                <a16:creationId xmlns:a16="http://schemas.microsoft.com/office/drawing/2014/main" id="{87339945-30A1-4E85-9B00-2FE30A8AA505}"/>
              </a:ext>
            </a:extLst>
          </p:cNvPr>
          <p:cNvSpPr/>
          <p:nvPr/>
        </p:nvSpPr>
        <p:spPr>
          <a:xfrm>
            <a:off x="2995977" y="5462013"/>
            <a:ext cx="302303" cy="288000"/>
          </a:xfrm>
          <a:prstGeom prst="down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矢印: 下 22">
            <a:extLst>
              <a:ext uri="{FF2B5EF4-FFF2-40B4-BE49-F238E27FC236}">
                <a16:creationId xmlns:a16="http://schemas.microsoft.com/office/drawing/2014/main" id="{F1BDD132-E86E-4DC9-9884-96BA436C9941}"/>
              </a:ext>
            </a:extLst>
          </p:cNvPr>
          <p:cNvSpPr/>
          <p:nvPr/>
        </p:nvSpPr>
        <p:spPr>
          <a:xfrm rot="16200000">
            <a:off x="3768750" y="5889000"/>
            <a:ext cx="302303" cy="288000"/>
          </a:xfrm>
          <a:prstGeom prst="down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矢印: 下 23">
            <a:extLst>
              <a:ext uri="{FF2B5EF4-FFF2-40B4-BE49-F238E27FC236}">
                <a16:creationId xmlns:a16="http://schemas.microsoft.com/office/drawing/2014/main" id="{E1B9CC79-61D3-407A-92D7-B13BD00EB9E0}"/>
              </a:ext>
            </a:extLst>
          </p:cNvPr>
          <p:cNvSpPr/>
          <p:nvPr/>
        </p:nvSpPr>
        <p:spPr>
          <a:xfrm rot="14200917">
            <a:off x="5695756" y="5603301"/>
            <a:ext cx="302303" cy="557096"/>
          </a:xfrm>
          <a:prstGeom prst="down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35" name="グループ化 34">
            <a:extLst>
              <a:ext uri="{FF2B5EF4-FFF2-40B4-BE49-F238E27FC236}">
                <a16:creationId xmlns:a16="http://schemas.microsoft.com/office/drawing/2014/main" id="{7A9090F9-EC97-4D45-8890-A9DD9B048CD5}"/>
              </a:ext>
            </a:extLst>
          </p:cNvPr>
          <p:cNvGrpSpPr/>
          <p:nvPr/>
        </p:nvGrpSpPr>
        <p:grpSpPr>
          <a:xfrm>
            <a:off x="5690896" y="5020240"/>
            <a:ext cx="958326" cy="459850"/>
            <a:chOff x="4665600" y="4370400"/>
            <a:chExt cx="958326" cy="459850"/>
          </a:xfrm>
        </p:grpSpPr>
        <p:sp>
          <p:nvSpPr>
            <p:cNvPr id="31" name="フローチャート: 結合子 30">
              <a:extLst>
                <a:ext uri="{FF2B5EF4-FFF2-40B4-BE49-F238E27FC236}">
                  <a16:creationId xmlns:a16="http://schemas.microsoft.com/office/drawing/2014/main" id="{7AC3E85B-0235-4D4C-B2C8-9894B0655DB4}"/>
                </a:ext>
              </a:extLst>
            </p:cNvPr>
            <p:cNvSpPr/>
            <p:nvPr/>
          </p:nvSpPr>
          <p:spPr>
            <a:xfrm>
              <a:off x="5268709" y="4675390"/>
              <a:ext cx="157989" cy="154860"/>
            </a:xfrm>
            <a:prstGeom prst="flowChartConnector">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 name="フローチャート: 結合子 28">
              <a:extLst>
                <a:ext uri="{FF2B5EF4-FFF2-40B4-BE49-F238E27FC236}">
                  <a16:creationId xmlns:a16="http://schemas.microsoft.com/office/drawing/2014/main" id="{F61DA711-0F8B-4947-B0F4-22314BBFB2BB}"/>
                </a:ext>
              </a:extLst>
            </p:cNvPr>
            <p:cNvSpPr/>
            <p:nvPr/>
          </p:nvSpPr>
          <p:spPr>
            <a:xfrm>
              <a:off x="4753760" y="4675390"/>
              <a:ext cx="157989" cy="154860"/>
            </a:xfrm>
            <a:prstGeom prst="flowChartConnector">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フローチャート: 処理 27">
              <a:extLst>
                <a:ext uri="{FF2B5EF4-FFF2-40B4-BE49-F238E27FC236}">
                  <a16:creationId xmlns:a16="http://schemas.microsoft.com/office/drawing/2014/main" id="{05A125D9-981E-4F3D-9207-0948FBCAC579}"/>
                </a:ext>
              </a:extLst>
            </p:cNvPr>
            <p:cNvSpPr/>
            <p:nvPr/>
          </p:nvSpPr>
          <p:spPr>
            <a:xfrm>
              <a:off x="4665600" y="4370400"/>
              <a:ext cx="633600" cy="369332"/>
            </a:xfrm>
            <a:prstGeom prst="flowChartProcess">
              <a:avLst/>
            </a:prstGeom>
            <a:solidFill>
              <a:schemeClr val="bg1">
                <a:lumMod val="6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八角形 32">
              <a:extLst>
                <a:ext uri="{FF2B5EF4-FFF2-40B4-BE49-F238E27FC236}">
                  <a16:creationId xmlns:a16="http://schemas.microsoft.com/office/drawing/2014/main" id="{F9F3F726-16D0-4D8F-A682-37A7EBB69E4E}"/>
                </a:ext>
              </a:extLst>
            </p:cNvPr>
            <p:cNvSpPr/>
            <p:nvPr/>
          </p:nvSpPr>
          <p:spPr>
            <a:xfrm>
              <a:off x="5299199" y="4370400"/>
              <a:ext cx="324727" cy="369332"/>
            </a:xfrm>
            <a:custGeom>
              <a:avLst/>
              <a:gdLst>
                <a:gd name="connsiteX0" fmla="*/ 0 w 465120"/>
                <a:gd name="connsiteY0" fmla="*/ 134370 h 458772"/>
                <a:gd name="connsiteX1" fmla="*/ 134370 w 465120"/>
                <a:gd name="connsiteY1" fmla="*/ 0 h 458772"/>
                <a:gd name="connsiteX2" fmla="*/ 330750 w 465120"/>
                <a:gd name="connsiteY2" fmla="*/ 0 h 458772"/>
                <a:gd name="connsiteX3" fmla="*/ 465120 w 465120"/>
                <a:gd name="connsiteY3" fmla="*/ 134370 h 458772"/>
                <a:gd name="connsiteX4" fmla="*/ 465120 w 465120"/>
                <a:gd name="connsiteY4" fmla="*/ 324402 h 458772"/>
                <a:gd name="connsiteX5" fmla="*/ 330750 w 465120"/>
                <a:gd name="connsiteY5" fmla="*/ 458772 h 458772"/>
                <a:gd name="connsiteX6" fmla="*/ 134370 w 465120"/>
                <a:gd name="connsiteY6" fmla="*/ 458772 h 458772"/>
                <a:gd name="connsiteX7" fmla="*/ 0 w 465120"/>
                <a:gd name="connsiteY7" fmla="*/ 324402 h 458772"/>
                <a:gd name="connsiteX8" fmla="*/ 0 w 465120"/>
                <a:gd name="connsiteY8" fmla="*/ 134370 h 458772"/>
                <a:gd name="connsiteX0" fmla="*/ 0 w 465120"/>
                <a:gd name="connsiteY0" fmla="*/ 134370 h 458772"/>
                <a:gd name="connsiteX1" fmla="*/ 134370 w 465120"/>
                <a:gd name="connsiteY1" fmla="*/ 0 h 458772"/>
                <a:gd name="connsiteX2" fmla="*/ 330750 w 465120"/>
                <a:gd name="connsiteY2" fmla="*/ 0 h 458772"/>
                <a:gd name="connsiteX3" fmla="*/ 465120 w 465120"/>
                <a:gd name="connsiteY3" fmla="*/ 134370 h 458772"/>
                <a:gd name="connsiteX4" fmla="*/ 465120 w 465120"/>
                <a:gd name="connsiteY4" fmla="*/ 324402 h 458772"/>
                <a:gd name="connsiteX5" fmla="*/ 330750 w 465120"/>
                <a:gd name="connsiteY5" fmla="*/ 458772 h 458772"/>
                <a:gd name="connsiteX6" fmla="*/ 134370 w 465120"/>
                <a:gd name="connsiteY6" fmla="*/ 329172 h 458772"/>
                <a:gd name="connsiteX7" fmla="*/ 0 w 465120"/>
                <a:gd name="connsiteY7" fmla="*/ 324402 h 458772"/>
                <a:gd name="connsiteX8" fmla="*/ 0 w 465120"/>
                <a:gd name="connsiteY8" fmla="*/ 134370 h 458772"/>
                <a:gd name="connsiteX0" fmla="*/ 0 w 465120"/>
                <a:gd name="connsiteY0" fmla="*/ 134370 h 357972"/>
                <a:gd name="connsiteX1" fmla="*/ 134370 w 465120"/>
                <a:gd name="connsiteY1" fmla="*/ 0 h 357972"/>
                <a:gd name="connsiteX2" fmla="*/ 330750 w 465120"/>
                <a:gd name="connsiteY2" fmla="*/ 0 h 357972"/>
                <a:gd name="connsiteX3" fmla="*/ 465120 w 465120"/>
                <a:gd name="connsiteY3" fmla="*/ 134370 h 357972"/>
                <a:gd name="connsiteX4" fmla="*/ 465120 w 465120"/>
                <a:gd name="connsiteY4" fmla="*/ 324402 h 357972"/>
                <a:gd name="connsiteX5" fmla="*/ 330750 w 465120"/>
                <a:gd name="connsiteY5" fmla="*/ 357972 h 357972"/>
                <a:gd name="connsiteX6" fmla="*/ 134370 w 465120"/>
                <a:gd name="connsiteY6" fmla="*/ 329172 h 357972"/>
                <a:gd name="connsiteX7" fmla="*/ 0 w 465120"/>
                <a:gd name="connsiteY7" fmla="*/ 324402 h 357972"/>
                <a:gd name="connsiteX8" fmla="*/ 0 w 465120"/>
                <a:gd name="connsiteY8" fmla="*/ 134370 h 357972"/>
                <a:gd name="connsiteX0" fmla="*/ 0 w 465120"/>
                <a:gd name="connsiteY0" fmla="*/ 134370 h 357972"/>
                <a:gd name="connsiteX1" fmla="*/ 134370 w 465120"/>
                <a:gd name="connsiteY1" fmla="*/ 0 h 357972"/>
                <a:gd name="connsiteX2" fmla="*/ 323550 w 465120"/>
                <a:gd name="connsiteY2" fmla="*/ 64800 h 357972"/>
                <a:gd name="connsiteX3" fmla="*/ 465120 w 465120"/>
                <a:gd name="connsiteY3" fmla="*/ 134370 h 357972"/>
                <a:gd name="connsiteX4" fmla="*/ 465120 w 465120"/>
                <a:gd name="connsiteY4" fmla="*/ 324402 h 357972"/>
                <a:gd name="connsiteX5" fmla="*/ 330750 w 465120"/>
                <a:gd name="connsiteY5" fmla="*/ 357972 h 357972"/>
                <a:gd name="connsiteX6" fmla="*/ 134370 w 465120"/>
                <a:gd name="connsiteY6" fmla="*/ 329172 h 357972"/>
                <a:gd name="connsiteX7" fmla="*/ 0 w 465120"/>
                <a:gd name="connsiteY7" fmla="*/ 324402 h 357972"/>
                <a:gd name="connsiteX8" fmla="*/ 0 w 465120"/>
                <a:gd name="connsiteY8" fmla="*/ 134370 h 357972"/>
                <a:gd name="connsiteX0" fmla="*/ 0 w 486720"/>
                <a:gd name="connsiteY0" fmla="*/ 19170 h 357972"/>
                <a:gd name="connsiteX1" fmla="*/ 155970 w 486720"/>
                <a:gd name="connsiteY1" fmla="*/ 0 h 357972"/>
                <a:gd name="connsiteX2" fmla="*/ 345150 w 486720"/>
                <a:gd name="connsiteY2" fmla="*/ 64800 h 357972"/>
                <a:gd name="connsiteX3" fmla="*/ 486720 w 486720"/>
                <a:gd name="connsiteY3" fmla="*/ 134370 h 357972"/>
                <a:gd name="connsiteX4" fmla="*/ 486720 w 486720"/>
                <a:gd name="connsiteY4" fmla="*/ 324402 h 357972"/>
                <a:gd name="connsiteX5" fmla="*/ 352350 w 486720"/>
                <a:gd name="connsiteY5" fmla="*/ 357972 h 357972"/>
                <a:gd name="connsiteX6" fmla="*/ 155970 w 486720"/>
                <a:gd name="connsiteY6" fmla="*/ 329172 h 357972"/>
                <a:gd name="connsiteX7" fmla="*/ 21600 w 486720"/>
                <a:gd name="connsiteY7" fmla="*/ 324402 h 357972"/>
                <a:gd name="connsiteX8" fmla="*/ 0 w 486720"/>
                <a:gd name="connsiteY8" fmla="*/ 19170 h 357972"/>
                <a:gd name="connsiteX0" fmla="*/ 0 w 486720"/>
                <a:gd name="connsiteY0" fmla="*/ 19170 h 357972"/>
                <a:gd name="connsiteX1" fmla="*/ 191970 w 486720"/>
                <a:gd name="connsiteY1" fmla="*/ 0 h 357972"/>
                <a:gd name="connsiteX2" fmla="*/ 345150 w 486720"/>
                <a:gd name="connsiteY2" fmla="*/ 64800 h 357972"/>
                <a:gd name="connsiteX3" fmla="*/ 486720 w 486720"/>
                <a:gd name="connsiteY3" fmla="*/ 134370 h 357972"/>
                <a:gd name="connsiteX4" fmla="*/ 486720 w 486720"/>
                <a:gd name="connsiteY4" fmla="*/ 324402 h 357972"/>
                <a:gd name="connsiteX5" fmla="*/ 352350 w 486720"/>
                <a:gd name="connsiteY5" fmla="*/ 357972 h 357972"/>
                <a:gd name="connsiteX6" fmla="*/ 155970 w 486720"/>
                <a:gd name="connsiteY6" fmla="*/ 329172 h 357972"/>
                <a:gd name="connsiteX7" fmla="*/ 21600 w 486720"/>
                <a:gd name="connsiteY7" fmla="*/ 324402 h 357972"/>
                <a:gd name="connsiteX8" fmla="*/ 0 w 486720"/>
                <a:gd name="connsiteY8" fmla="*/ 19170 h 357972"/>
                <a:gd name="connsiteX0" fmla="*/ 0 w 486720"/>
                <a:gd name="connsiteY0" fmla="*/ 19170 h 357972"/>
                <a:gd name="connsiteX1" fmla="*/ 191970 w 486720"/>
                <a:gd name="connsiteY1" fmla="*/ 0 h 357972"/>
                <a:gd name="connsiteX2" fmla="*/ 301950 w 486720"/>
                <a:gd name="connsiteY2" fmla="*/ 165600 h 357972"/>
                <a:gd name="connsiteX3" fmla="*/ 486720 w 486720"/>
                <a:gd name="connsiteY3" fmla="*/ 134370 h 357972"/>
                <a:gd name="connsiteX4" fmla="*/ 486720 w 486720"/>
                <a:gd name="connsiteY4" fmla="*/ 324402 h 357972"/>
                <a:gd name="connsiteX5" fmla="*/ 352350 w 486720"/>
                <a:gd name="connsiteY5" fmla="*/ 357972 h 357972"/>
                <a:gd name="connsiteX6" fmla="*/ 155970 w 486720"/>
                <a:gd name="connsiteY6" fmla="*/ 329172 h 357972"/>
                <a:gd name="connsiteX7" fmla="*/ 21600 w 486720"/>
                <a:gd name="connsiteY7" fmla="*/ 324402 h 357972"/>
                <a:gd name="connsiteX8" fmla="*/ 0 w 486720"/>
                <a:gd name="connsiteY8" fmla="*/ 19170 h 357972"/>
                <a:gd name="connsiteX0" fmla="*/ 0 w 486720"/>
                <a:gd name="connsiteY0" fmla="*/ 19170 h 357972"/>
                <a:gd name="connsiteX1" fmla="*/ 235170 w 486720"/>
                <a:gd name="connsiteY1" fmla="*/ 0 h 357972"/>
                <a:gd name="connsiteX2" fmla="*/ 301950 w 486720"/>
                <a:gd name="connsiteY2" fmla="*/ 165600 h 357972"/>
                <a:gd name="connsiteX3" fmla="*/ 486720 w 486720"/>
                <a:gd name="connsiteY3" fmla="*/ 134370 h 357972"/>
                <a:gd name="connsiteX4" fmla="*/ 486720 w 486720"/>
                <a:gd name="connsiteY4" fmla="*/ 324402 h 357972"/>
                <a:gd name="connsiteX5" fmla="*/ 352350 w 486720"/>
                <a:gd name="connsiteY5" fmla="*/ 357972 h 357972"/>
                <a:gd name="connsiteX6" fmla="*/ 155970 w 486720"/>
                <a:gd name="connsiteY6" fmla="*/ 329172 h 357972"/>
                <a:gd name="connsiteX7" fmla="*/ 21600 w 486720"/>
                <a:gd name="connsiteY7" fmla="*/ 324402 h 357972"/>
                <a:gd name="connsiteX8" fmla="*/ 0 w 486720"/>
                <a:gd name="connsiteY8" fmla="*/ 19170 h 357972"/>
                <a:gd name="connsiteX0" fmla="*/ 0 w 486720"/>
                <a:gd name="connsiteY0" fmla="*/ 19170 h 357972"/>
                <a:gd name="connsiteX1" fmla="*/ 235170 w 486720"/>
                <a:gd name="connsiteY1" fmla="*/ 0 h 357972"/>
                <a:gd name="connsiteX2" fmla="*/ 301950 w 486720"/>
                <a:gd name="connsiteY2" fmla="*/ 165600 h 357972"/>
                <a:gd name="connsiteX3" fmla="*/ 486720 w 486720"/>
                <a:gd name="connsiteY3" fmla="*/ 134370 h 357972"/>
                <a:gd name="connsiteX4" fmla="*/ 486720 w 486720"/>
                <a:gd name="connsiteY4" fmla="*/ 324402 h 357972"/>
                <a:gd name="connsiteX5" fmla="*/ 352350 w 486720"/>
                <a:gd name="connsiteY5" fmla="*/ 357972 h 357972"/>
                <a:gd name="connsiteX6" fmla="*/ 213570 w 486720"/>
                <a:gd name="connsiteY6" fmla="*/ 336372 h 357972"/>
                <a:gd name="connsiteX7" fmla="*/ 21600 w 486720"/>
                <a:gd name="connsiteY7" fmla="*/ 324402 h 357972"/>
                <a:gd name="connsiteX8" fmla="*/ 0 w 486720"/>
                <a:gd name="connsiteY8" fmla="*/ 19170 h 357972"/>
                <a:gd name="connsiteX0" fmla="*/ 0 w 472320"/>
                <a:gd name="connsiteY0" fmla="*/ 19170 h 357972"/>
                <a:gd name="connsiteX1" fmla="*/ 220770 w 472320"/>
                <a:gd name="connsiteY1" fmla="*/ 0 h 357972"/>
                <a:gd name="connsiteX2" fmla="*/ 287550 w 472320"/>
                <a:gd name="connsiteY2" fmla="*/ 165600 h 357972"/>
                <a:gd name="connsiteX3" fmla="*/ 472320 w 472320"/>
                <a:gd name="connsiteY3" fmla="*/ 134370 h 357972"/>
                <a:gd name="connsiteX4" fmla="*/ 472320 w 472320"/>
                <a:gd name="connsiteY4" fmla="*/ 324402 h 357972"/>
                <a:gd name="connsiteX5" fmla="*/ 337950 w 472320"/>
                <a:gd name="connsiteY5" fmla="*/ 357972 h 357972"/>
                <a:gd name="connsiteX6" fmla="*/ 199170 w 472320"/>
                <a:gd name="connsiteY6" fmla="*/ 336372 h 357972"/>
                <a:gd name="connsiteX7" fmla="*/ 7200 w 472320"/>
                <a:gd name="connsiteY7" fmla="*/ 324402 h 357972"/>
                <a:gd name="connsiteX8" fmla="*/ 0 w 472320"/>
                <a:gd name="connsiteY8" fmla="*/ 19170 h 357972"/>
                <a:gd name="connsiteX0" fmla="*/ 0 w 486720"/>
                <a:gd name="connsiteY0" fmla="*/ 0 h 360402"/>
                <a:gd name="connsiteX1" fmla="*/ 235170 w 486720"/>
                <a:gd name="connsiteY1" fmla="*/ 2430 h 360402"/>
                <a:gd name="connsiteX2" fmla="*/ 301950 w 486720"/>
                <a:gd name="connsiteY2" fmla="*/ 168030 h 360402"/>
                <a:gd name="connsiteX3" fmla="*/ 486720 w 486720"/>
                <a:gd name="connsiteY3" fmla="*/ 136800 h 360402"/>
                <a:gd name="connsiteX4" fmla="*/ 486720 w 486720"/>
                <a:gd name="connsiteY4" fmla="*/ 326832 h 360402"/>
                <a:gd name="connsiteX5" fmla="*/ 352350 w 486720"/>
                <a:gd name="connsiteY5" fmla="*/ 360402 h 360402"/>
                <a:gd name="connsiteX6" fmla="*/ 213570 w 486720"/>
                <a:gd name="connsiteY6" fmla="*/ 338802 h 360402"/>
                <a:gd name="connsiteX7" fmla="*/ 21600 w 486720"/>
                <a:gd name="connsiteY7" fmla="*/ 326832 h 360402"/>
                <a:gd name="connsiteX8" fmla="*/ 0 w 486720"/>
                <a:gd name="connsiteY8" fmla="*/ 0 h 360402"/>
                <a:gd name="connsiteX0" fmla="*/ 0 w 486720"/>
                <a:gd name="connsiteY0" fmla="*/ 0 h 360402"/>
                <a:gd name="connsiteX1" fmla="*/ 235170 w 486720"/>
                <a:gd name="connsiteY1" fmla="*/ 2430 h 360402"/>
                <a:gd name="connsiteX2" fmla="*/ 301950 w 486720"/>
                <a:gd name="connsiteY2" fmla="*/ 168030 h 360402"/>
                <a:gd name="connsiteX3" fmla="*/ 486720 w 486720"/>
                <a:gd name="connsiteY3" fmla="*/ 180000 h 360402"/>
                <a:gd name="connsiteX4" fmla="*/ 486720 w 486720"/>
                <a:gd name="connsiteY4" fmla="*/ 326832 h 360402"/>
                <a:gd name="connsiteX5" fmla="*/ 352350 w 486720"/>
                <a:gd name="connsiteY5" fmla="*/ 360402 h 360402"/>
                <a:gd name="connsiteX6" fmla="*/ 213570 w 486720"/>
                <a:gd name="connsiteY6" fmla="*/ 338802 h 360402"/>
                <a:gd name="connsiteX7" fmla="*/ 21600 w 486720"/>
                <a:gd name="connsiteY7" fmla="*/ 326832 h 360402"/>
                <a:gd name="connsiteX8" fmla="*/ 0 w 486720"/>
                <a:gd name="connsiteY8" fmla="*/ 0 h 360402"/>
                <a:gd name="connsiteX0" fmla="*/ 0 w 486720"/>
                <a:gd name="connsiteY0" fmla="*/ 0 h 360402"/>
                <a:gd name="connsiteX1" fmla="*/ 235170 w 486720"/>
                <a:gd name="connsiteY1" fmla="*/ 2430 h 360402"/>
                <a:gd name="connsiteX2" fmla="*/ 301950 w 486720"/>
                <a:gd name="connsiteY2" fmla="*/ 168030 h 360402"/>
                <a:gd name="connsiteX3" fmla="*/ 486720 w 486720"/>
                <a:gd name="connsiteY3" fmla="*/ 180000 h 360402"/>
                <a:gd name="connsiteX4" fmla="*/ 486720 w 486720"/>
                <a:gd name="connsiteY4" fmla="*/ 341232 h 360402"/>
                <a:gd name="connsiteX5" fmla="*/ 352350 w 486720"/>
                <a:gd name="connsiteY5" fmla="*/ 360402 h 360402"/>
                <a:gd name="connsiteX6" fmla="*/ 213570 w 486720"/>
                <a:gd name="connsiteY6" fmla="*/ 338802 h 360402"/>
                <a:gd name="connsiteX7" fmla="*/ 21600 w 486720"/>
                <a:gd name="connsiteY7" fmla="*/ 326832 h 360402"/>
                <a:gd name="connsiteX8" fmla="*/ 0 w 486720"/>
                <a:gd name="connsiteY8" fmla="*/ 0 h 360402"/>
                <a:gd name="connsiteX0" fmla="*/ 0 w 486720"/>
                <a:gd name="connsiteY0" fmla="*/ 0 h 360402"/>
                <a:gd name="connsiteX1" fmla="*/ 235170 w 486720"/>
                <a:gd name="connsiteY1" fmla="*/ 2430 h 360402"/>
                <a:gd name="connsiteX2" fmla="*/ 301950 w 486720"/>
                <a:gd name="connsiteY2" fmla="*/ 168030 h 360402"/>
                <a:gd name="connsiteX3" fmla="*/ 486720 w 486720"/>
                <a:gd name="connsiteY3" fmla="*/ 180000 h 360402"/>
                <a:gd name="connsiteX4" fmla="*/ 486720 w 486720"/>
                <a:gd name="connsiteY4" fmla="*/ 341232 h 360402"/>
                <a:gd name="connsiteX5" fmla="*/ 352350 w 486720"/>
                <a:gd name="connsiteY5" fmla="*/ 360402 h 360402"/>
                <a:gd name="connsiteX6" fmla="*/ 213570 w 486720"/>
                <a:gd name="connsiteY6" fmla="*/ 360402 h 360402"/>
                <a:gd name="connsiteX7" fmla="*/ 21600 w 486720"/>
                <a:gd name="connsiteY7" fmla="*/ 326832 h 360402"/>
                <a:gd name="connsiteX8" fmla="*/ 0 w 486720"/>
                <a:gd name="connsiteY8" fmla="*/ 0 h 360402"/>
                <a:gd name="connsiteX0" fmla="*/ 0 w 486720"/>
                <a:gd name="connsiteY0" fmla="*/ 0 h 360402"/>
                <a:gd name="connsiteX1" fmla="*/ 235170 w 486720"/>
                <a:gd name="connsiteY1" fmla="*/ 2430 h 360402"/>
                <a:gd name="connsiteX2" fmla="*/ 301950 w 486720"/>
                <a:gd name="connsiteY2" fmla="*/ 168030 h 360402"/>
                <a:gd name="connsiteX3" fmla="*/ 486720 w 486720"/>
                <a:gd name="connsiteY3" fmla="*/ 180000 h 360402"/>
                <a:gd name="connsiteX4" fmla="*/ 486720 w 486720"/>
                <a:gd name="connsiteY4" fmla="*/ 341232 h 360402"/>
                <a:gd name="connsiteX5" fmla="*/ 352350 w 486720"/>
                <a:gd name="connsiteY5" fmla="*/ 360402 h 360402"/>
                <a:gd name="connsiteX6" fmla="*/ 213570 w 486720"/>
                <a:gd name="connsiteY6" fmla="*/ 360402 h 360402"/>
                <a:gd name="connsiteX7" fmla="*/ 14400 w 486720"/>
                <a:gd name="connsiteY7" fmla="*/ 326832 h 360402"/>
                <a:gd name="connsiteX8" fmla="*/ 0 w 486720"/>
                <a:gd name="connsiteY8" fmla="*/ 0 h 360402"/>
                <a:gd name="connsiteX0" fmla="*/ 12640 w 499360"/>
                <a:gd name="connsiteY0" fmla="*/ 0 h 371050"/>
                <a:gd name="connsiteX1" fmla="*/ 247810 w 499360"/>
                <a:gd name="connsiteY1" fmla="*/ 2430 h 371050"/>
                <a:gd name="connsiteX2" fmla="*/ 314590 w 499360"/>
                <a:gd name="connsiteY2" fmla="*/ 168030 h 371050"/>
                <a:gd name="connsiteX3" fmla="*/ 499360 w 499360"/>
                <a:gd name="connsiteY3" fmla="*/ 180000 h 371050"/>
                <a:gd name="connsiteX4" fmla="*/ 499360 w 499360"/>
                <a:gd name="connsiteY4" fmla="*/ 341232 h 371050"/>
                <a:gd name="connsiteX5" fmla="*/ 364990 w 499360"/>
                <a:gd name="connsiteY5" fmla="*/ 360402 h 371050"/>
                <a:gd name="connsiteX6" fmla="*/ 226210 w 499360"/>
                <a:gd name="connsiteY6" fmla="*/ 360402 h 371050"/>
                <a:gd name="connsiteX7" fmla="*/ 0 w 499360"/>
                <a:gd name="connsiteY7" fmla="*/ 371050 h 371050"/>
                <a:gd name="connsiteX8" fmla="*/ 12640 w 499360"/>
                <a:gd name="connsiteY8" fmla="*/ 0 h 371050"/>
                <a:gd name="connsiteX0" fmla="*/ 0 w 486720"/>
                <a:gd name="connsiteY0" fmla="*/ 0 h 360402"/>
                <a:gd name="connsiteX1" fmla="*/ 235170 w 486720"/>
                <a:gd name="connsiteY1" fmla="*/ 2430 h 360402"/>
                <a:gd name="connsiteX2" fmla="*/ 301950 w 486720"/>
                <a:gd name="connsiteY2" fmla="*/ 168030 h 360402"/>
                <a:gd name="connsiteX3" fmla="*/ 486720 w 486720"/>
                <a:gd name="connsiteY3" fmla="*/ 180000 h 360402"/>
                <a:gd name="connsiteX4" fmla="*/ 486720 w 486720"/>
                <a:gd name="connsiteY4" fmla="*/ 341232 h 360402"/>
                <a:gd name="connsiteX5" fmla="*/ 352350 w 486720"/>
                <a:gd name="connsiteY5" fmla="*/ 360402 h 360402"/>
                <a:gd name="connsiteX6" fmla="*/ 213570 w 486720"/>
                <a:gd name="connsiteY6" fmla="*/ 360402 h 360402"/>
                <a:gd name="connsiteX7" fmla="*/ 6674 w 486720"/>
                <a:gd name="connsiteY7" fmla="*/ 346931 h 360402"/>
                <a:gd name="connsiteX8" fmla="*/ 0 w 486720"/>
                <a:gd name="connsiteY8" fmla="*/ 0 h 360402"/>
                <a:gd name="connsiteX0" fmla="*/ 0 w 486720"/>
                <a:gd name="connsiteY0" fmla="*/ 0 h 360402"/>
                <a:gd name="connsiteX1" fmla="*/ 235170 w 486720"/>
                <a:gd name="connsiteY1" fmla="*/ 2430 h 360402"/>
                <a:gd name="connsiteX2" fmla="*/ 301950 w 486720"/>
                <a:gd name="connsiteY2" fmla="*/ 168030 h 360402"/>
                <a:gd name="connsiteX3" fmla="*/ 486720 w 486720"/>
                <a:gd name="connsiteY3" fmla="*/ 180000 h 360402"/>
                <a:gd name="connsiteX4" fmla="*/ 486720 w 486720"/>
                <a:gd name="connsiteY4" fmla="*/ 341232 h 360402"/>
                <a:gd name="connsiteX5" fmla="*/ 352350 w 486720"/>
                <a:gd name="connsiteY5" fmla="*/ 360402 h 360402"/>
                <a:gd name="connsiteX6" fmla="*/ 213570 w 486720"/>
                <a:gd name="connsiteY6" fmla="*/ 344323 h 360402"/>
                <a:gd name="connsiteX7" fmla="*/ 6674 w 486720"/>
                <a:gd name="connsiteY7" fmla="*/ 346931 h 360402"/>
                <a:gd name="connsiteX8" fmla="*/ 0 w 486720"/>
                <a:gd name="connsiteY8" fmla="*/ 0 h 360402"/>
                <a:gd name="connsiteX0" fmla="*/ 0 w 486720"/>
                <a:gd name="connsiteY0" fmla="*/ 0 h 346931"/>
                <a:gd name="connsiteX1" fmla="*/ 235170 w 486720"/>
                <a:gd name="connsiteY1" fmla="*/ 2430 h 346931"/>
                <a:gd name="connsiteX2" fmla="*/ 301950 w 486720"/>
                <a:gd name="connsiteY2" fmla="*/ 168030 h 346931"/>
                <a:gd name="connsiteX3" fmla="*/ 486720 w 486720"/>
                <a:gd name="connsiteY3" fmla="*/ 180000 h 346931"/>
                <a:gd name="connsiteX4" fmla="*/ 486720 w 486720"/>
                <a:gd name="connsiteY4" fmla="*/ 341232 h 346931"/>
                <a:gd name="connsiteX5" fmla="*/ 352350 w 486720"/>
                <a:gd name="connsiteY5" fmla="*/ 340303 h 346931"/>
                <a:gd name="connsiteX6" fmla="*/ 213570 w 486720"/>
                <a:gd name="connsiteY6" fmla="*/ 344323 h 346931"/>
                <a:gd name="connsiteX7" fmla="*/ 6674 w 486720"/>
                <a:gd name="connsiteY7" fmla="*/ 346931 h 346931"/>
                <a:gd name="connsiteX8" fmla="*/ 0 w 486720"/>
                <a:gd name="connsiteY8" fmla="*/ 0 h 346931"/>
                <a:gd name="connsiteX0" fmla="*/ 0 w 486720"/>
                <a:gd name="connsiteY0" fmla="*/ 0 h 346931"/>
                <a:gd name="connsiteX1" fmla="*/ 235170 w 486720"/>
                <a:gd name="connsiteY1" fmla="*/ 2430 h 346931"/>
                <a:gd name="connsiteX2" fmla="*/ 301950 w 486720"/>
                <a:gd name="connsiteY2" fmla="*/ 168030 h 346931"/>
                <a:gd name="connsiteX3" fmla="*/ 468113 w 486720"/>
                <a:gd name="connsiteY3" fmla="*/ 180000 h 346931"/>
                <a:gd name="connsiteX4" fmla="*/ 486720 w 486720"/>
                <a:gd name="connsiteY4" fmla="*/ 341232 h 346931"/>
                <a:gd name="connsiteX5" fmla="*/ 352350 w 486720"/>
                <a:gd name="connsiteY5" fmla="*/ 340303 h 346931"/>
                <a:gd name="connsiteX6" fmla="*/ 213570 w 486720"/>
                <a:gd name="connsiteY6" fmla="*/ 344323 h 346931"/>
                <a:gd name="connsiteX7" fmla="*/ 6674 w 486720"/>
                <a:gd name="connsiteY7" fmla="*/ 346931 h 346931"/>
                <a:gd name="connsiteX8" fmla="*/ 0 w 486720"/>
                <a:gd name="connsiteY8" fmla="*/ 0 h 346931"/>
                <a:gd name="connsiteX0" fmla="*/ 0 w 468113"/>
                <a:gd name="connsiteY0" fmla="*/ 0 h 346931"/>
                <a:gd name="connsiteX1" fmla="*/ 235170 w 468113"/>
                <a:gd name="connsiteY1" fmla="*/ 2430 h 346931"/>
                <a:gd name="connsiteX2" fmla="*/ 301950 w 468113"/>
                <a:gd name="connsiteY2" fmla="*/ 168030 h 346931"/>
                <a:gd name="connsiteX3" fmla="*/ 468113 w 468113"/>
                <a:gd name="connsiteY3" fmla="*/ 180000 h 346931"/>
                <a:gd name="connsiteX4" fmla="*/ 468113 w 468113"/>
                <a:gd name="connsiteY4" fmla="*/ 341232 h 346931"/>
                <a:gd name="connsiteX5" fmla="*/ 352350 w 468113"/>
                <a:gd name="connsiteY5" fmla="*/ 340303 h 346931"/>
                <a:gd name="connsiteX6" fmla="*/ 213570 w 468113"/>
                <a:gd name="connsiteY6" fmla="*/ 344323 h 346931"/>
                <a:gd name="connsiteX7" fmla="*/ 6674 w 468113"/>
                <a:gd name="connsiteY7" fmla="*/ 346931 h 346931"/>
                <a:gd name="connsiteX8" fmla="*/ 0 w 468113"/>
                <a:gd name="connsiteY8" fmla="*/ 0 h 346931"/>
                <a:gd name="connsiteX0" fmla="*/ 0 w 468113"/>
                <a:gd name="connsiteY0" fmla="*/ 0 h 346931"/>
                <a:gd name="connsiteX1" fmla="*/ 235170 w 468113"/>
                <a:gd name="connsiteY1" fmla="*/ 2430 h 346931"/>
                <a:gd name="connsiteX2" fmla="*/ 404289 w 468113"/>
                <a:gd name="connsiteY2" fmla="*/ 105506 h 346931"/>
                <a:gd name="connsiteX3" fmla="*/ 468113 w 468113"/>
                <a:gd name="connsiteY3" fmla="*/ 180000 h 346931"/>
                <a:gd name="connsiteX4" fmla="*/ 468113 w 468113"/>
                <a:gd name="connsiteY4" fmla="*/ 341232 h 346931"/>
                <a:gd name="connsiteX5" fmla="*/ 352350 w 468113"/>
                <a:gd name="connsiteY5" fmla="*/ 340303 h 346931"/>
                <a:gd name="connsiteX6" fmla="*/ 213570 w 468113"/>
                <a:gd name="connsiteY6" fmla="*/ 344323 h 346931"/>
                <a:gd name="connsiteX7" fmla="*/ 6674 w 468113"/>
                <a:gd name="connsiteY7" fmla="*/ 346931 h 346931"/>
                <a:gd name="connsiteX8" fmla="*/ 0 w 468113"/>
                <a:gd name="connsiteY8" fmla="*/ 0 h 346931"/>
                <a:gd name="connsiteX0" fmla="*/ 0 w 468113"/>
                <a:gd name="connsiteY0" fmla="*/ 0 h 346931"/>
                <a:gd name="connsiteX1" fmla="*/ 235170 w 468113"/>
                <a:gd name="connsiteY1" fmla="*/ 2430 h 346931"/>
                <a:gd name="connsiteX2" fmla="*/ 384692 w 468113"/>
                <a:gd name="connsiteY2" fmla="*/ 126326 h 346931"/>
                <a:gd name="connsiteX3" fmla="*/ 468113 w 468113"/>
                <a:gd name="connsiteY3" fmla="*/ 180000 h 346931"/>
                <a:gd name="connsiteX4" fmla="*/ 468113 w 468113"/>
                <a:gd name="connsiteY4" fmla="*/ 341232 h 346931"/>
                <a:gd name="connsiteX5" fmla="*/ 352350 w 468113"/>
                <a:gd name="connsiteY5" fmla="*/ 340303 h 346931"/>
                <a:gd name="connsiteX6" fmla="*/ 213570 w 468113"/>
                <a:gd name="connsiteY6" fmla="*/ 344323 h 346931"/>
                <a:gd name="connsiteX7" fmla="*/ 6674 w 468113"/>
                <a:gd name="connsiteY7" fmla="*/ 346931 h 346931"/>
                <a:gd name="connsiteX8" fmla="*/ 0 w 468113"/>
                <a:gd name="connsiteY8" fmla="*/ 0 h 346931"/>
                <a:gd name="connsiteX0" fmla="*/ 0 w 468113"/>
                <a:gd name="connsiteY0" fmla="*/ 0 h 346931"/>
                <a:gd name="connsiteX1" fmla="*/ 235170 w 468113"/>
                <a:gd name="connsiteY1" fmla="*/ 2430 h 346931"/>
                <a:gd name="connsiteX2" fmla="*/ 384692 w 468113"/>
                <a:gd name="connsiteY2" fmla="*/ 126326 h 346931"/>
                <a:gd name="connsiteX3" fmla="*/ 414221 w 468113"/>
                <a:gd name="connsiteY3" fmla="*/ 200820 h 346931"/>
                <a:gd name="connsiteX4" fmla="*/ 468113 w 468113"/>
                <a:gd name="connsiteY4" fmla="*/ 341232 h 346931"/>
                <a:gd name="connsiteX5" fmla="*/ 352350 w 468113"/>
                <a:gd name="connsiteY5" fmla="*/ 340303 h 346931"/>
                <a:gd name="connsiteX6" fmla="*/ 213570 w 468113"/>
                <a:gd name="connsiteY6" fmla="*/ 344323 h 346931"/>
                <a:gd name="connsiteX7" fmla="*/ 6674 w 468113"/>
                <a:gd name="connsiteY7" fmla="*/ 346931 h 346931"/>
                <a:gd name="connsiteX8" fmla="*/ 0 w 468113"/>
                <a:gd name="connsiteY8" fmla="*/ 0 h 346931"/>
                <a:gd name="connsiteX0" fmla="*/ 0 w 424019"/>
                <a:gd name="connsiteY0" fmla="*/ 0 h 346931"/>
                <a:gd name="connsiteX1" fmla="*/ 235170 w 424019"/>
                <a:gd name="connsiteY1" fmla="*/ 2430 h 346931"/>
                <a:gd name="connsiteX2" fmla="*/ 384692 w 424019"/>
                <a:gd name="connsiteY2" fmla="*/ 126326 h 346931"/>
                <a:gd name="connsiteX3" fmla="*/ 414221 w 424019"/>
                <a:gd name="connsiteY3" fmla="*/ 200820 h 346931"/>
                <a:gd name="connsiteX4" fmla="*/ 424019 w 424019"/>
                <a:gd name="connsiteY4" fmla="*/ 328740 h 346931"/>
                <a:gd name="connsiteX5" fmla="*/ 352350 w 424019"/>
                <a:gd name="connsiteY5" fmla="*/ 340303 h 346931"/>
                <a:gd name="connsiteX6" fmla="*/ 213570 w 424019"/>
                <a:gd name="connsiteY6" fmla="*/ 344323 h 346931"/>
                <a:gd name="connsiteX7" fmla="*/ 6674 w 424019"/>
                <a:gd name="connsiteY7" fmla="*/ 346931 h 346931"/>
                <a:gd name="connsiteX8" fmla="*/ 0 w 424019"/>
                <a:gd name="connsiteY8" fmla="*/ 0 h 346931"/>
                <a:gd name="connsiteX0" fmla="*/ 0 w 474598"/>
                <a:gd name="connsiteY0" fmla="*/ 0 h 357261"/>
                <a:gd name="connsiteX1" fmla="*/ 235170 w 474598"/>
                <a:gd name="connsiteY1" fmla="*/ 2430 h 357261"/>
                <a:gd name="connsiteX2" fmla="*/ 384692 w 474598"/>
                <a:gd name="connsiteY2" fmla="*/ 126326 h 357261"/>
                <a:gd name="connsiteX3" fmla="*/ 414221 w 474598"/>
                <a:gd name="connsiteY3" fmla="*/ 200820 h 357261"/>
                <a:gd name="connsiteX4" fmla="*/ 474598 w 474598"/>
                <a:gd name="connsiteY4" fmla="*/ 357261 h 357261"/>
                <a:gd name="connsiteX5" fmla="*/ 352350 w 474598"/>
                <a:gd name="connsiteY5" fmla="*/ 340303 h 357261"/>
                <a:gd name="connsiteX6" fmla="*/ 213570 w 474598"/>
                <a:gd name="connsiteY6" fmla="*/ 344323 h 357261"/>
                <a:gd name="connsiteX7" fmla="*/ 6674 w 474598"/>
                <a:gd name="connsiteY7" fmla="*/ 346931 h 357261"/>
                <a:gd name="connsiteX8" fmla="*/ 0 w 474598"/>
                <a:gd name="connsiteY8" fmla="*/ 0 h 357261"/>
                <a:gd name="connsiteX0" fmla="*/ 0 w 456895"/>
                <a:gd name="connsiteY0" fmla="*/ 0 h 346931"/>
                <a:gd name="connsiteX1" fmla="*/ 235170 w 456895"/>
                <a:gd name="connsiteY1" fmla="*/ 2430 h 346931"/>
                <a:gd name="connsiteX2" fmla="*/ 384692 w 456895"/>
                <a:gd name="connsiteY2" fmla="*/ 126326 h 346931"/>
                <a:gd name="connsiteX3" fmla="*/ 414221 w 456895"/>
                <a:gd name="connsiteY3" fmla="*/ 200820 h 346931"/>
                <a:gd name="connsiteX4" fmla="*/ 456895 w 456895"/>
                <a:gd name="connsiteY4" fmla="*/ 337516 h 346931"/>
                <a:gd name="connsiteX5" fmla="*/ 352350 w 456895"/>
                <a:gd name="connsiteY5" fmla="*/ 340303 h 346931"/>
                <a:gd name="connsiteX6" fmla="*/ 213570 w 456895"/>
                <a:gd name="connsiteY6" fmla="*/ 344323 h 346931"/>
                <a:gd name="connsiteX7" fmla="*/ 6674 w 456895"/>
                <a:gd name="connsiteY7" fmla="*/ 346931 h 346931"/>
                <a:gd name="connsiteX8" fmla="*/ 0 w 456895"/>
                <a:gd name="connsiteY8" fmla="*/ 0 h 346931"/>
                <a:gd name="connsiteX0" fmla="*/ 0 w 418961"/>
                <a:gd name="connsiteY0" fmla="*/ 0 h 346931"/>
                <a:gd name="connsiteX1" fmla="*/ 235170 w 418961"/>
                <a:gd name="connsiteY1" fmla="*/ 2430 h 346931"/>
                <a:gd name="connsiteX2" fmla="*/ 384692 w 418961"/>
                <a:gd name="connsiteY2" fmla="*/ 126326 h 346931"/>
                <a:gd name="connsiteX3" fmla="*/ 414221 w 418961"/>
                <a:gd name="connsiteY3" fmla="*/ 200820 h 346931"/>
                <a:gd name="connsiteX4" fmla="*/ 418961 w 418961"/>
                <a:gd name="connsiteY4" fmla="*/ 346292 h 346931"/>
                <a:gd name="connsiteX5" fmla="*/ 352350 w 418961"/>
                <a:gd name="connsiteY5" fmla="*/ 340303 h 346931"/>
                <a:gd name="connsiteX6" fmla="*/ 213570 w 418961"/>
                <a:gd name="connsiteY6" fmla="*/ 344323 h 346931"/>
                <a:gd name="connsiteX7" fmla="*/ 6674 w 418961"/>
                <a:gd name="connsiteY7" fmla="*/ 346931 h 346931"/>
                <a:gd name="connsiteX8" fmla="*/ 0 w 418961"/>
                <a:gd name="connsiteY8" fmla="*/ 0 h 346931"/>
                <a:gd name="connsiteX0" fmla="*/ 0 w 418961"/>
                <a:gd name="connsiteY0" fmla="*/ 0 h 346931"/>
                <a:gd name="connsiteX1" fmla="*/ 235170 w 418961"/>
                <a:gd name="connsiteY1" fmla="*/ 2430 h 346931"/>
                <a:gd name="connsiteX2" fmla="*/ 384692 w 418961"/>
                <a:gd name="connsiteY2" fmla="*/ 126326 h 346931"/>
                <a:gd name="connsiteX3" fmla="*/ 414221 w 418961"/>
                <a:gd name="connsiteY3" fmla="*/ 200820 h 346931"/>
                <a:gd name="connsiteX4" fmla="*/ 418961 w 418961"/>
                <a:gd name="connsiteY4" fmla="*/ 346292 h 346931"/>
                <a:gd name="connsiteX5" fmla="*/ 354879 w 418961"/>
                <a:gd name="connsiteY5" fmla="*/ 344691 h 346931"/>
                <a:gd name="connsiteX6" fmla="*/ 213570 w 418961"/>
                <a:gd name="connsiteY6" fmla="*/ 344323 h 346931"/>
                <a:gd name="connsiteX7" fmla="*/ 6674 w 418961"/>
                <a:gd name="connsiteY7" fmla="*/ 346931 h 346931"/>
                <a:gd name="connsiteX8" fmla="*/ 0 w 418961"/>
                <a:gd name="connsiteY8" fmla="*/ 0 h 3469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18961" h="346931">
                  <a:moveTo>
                    <a:pt x="0" y="0"/>
                  </a:moveTo>
                  <a:lnTo>
                    <a:pt x="235170" y="2430"/>
                  </a:lnTo>
                  <a:lnTo>
                    <a:pt x="384692" y="126326"/>
                  </a:lnTo>
                  <a:lnTo>
                    <a:pt x="414221" y="200820"/>
                  </a:lnTo>
                  <a:lnTo>
                    <a:pt x="418961" y="346292"/>
                  </a:lnTo>
                  <a:lnTo>
                    <a:pt x="354879" y="344691"/>
                  </a:lnTo>
                  <a:lnTo>
                    <a:pt x="213570" y="344323"/>
                  </a:lnTo>
                  <a:lnTo>
                    <a:pt x="6674" y="346931"/>
                  </a:lnTo>
                  <a:lnTo>
                    <a:pt x="0" y="0"/>
                  </a:lnTo>
                  <a:close/>
                </a:path>
              </a:pathLst>
            </a:cu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4" name="台形 33">
              <a:extLst>
                <a:ext uri="{FF2B5EF4-FFF2-40B4-BE49-F238E27FC236}">
                  <a16:creationId xmlns:a16="http://schemas.microsoft.com/office/drawing/2014/main" id="{C73752E2-AC74-43FC-AA01-75458A8D3CEC}"/>
                </a:ext>
              </a:extLst>
            </p:cNvPr>
            <p:cNvSpPr/>
            <p:nvPr/>
          </p:nvSpPr>
          <p:spPr>
            <a:xfrm>
              <a:off x="5352504" y="4436209"/>
              <a:ext cx="164587" cy="118122"/>
            </a:xfrm>
            <a:custGeom>
              <a:avLst/>
              <a:gdLst>
                <a:gd name="connsiteX0" fmla="*/ 0 w 329098"/>
                <a:gd name="connsiteY0" fmla="*/ 188865 h 188865"/>
                <a:gd name="connsiteX1" fmla="*/ 47216 w 329098"/>
                <a:gd name="connsiteY1" fmla="*/ 0 h 188865"/>
                <a:gd name="connsiteX2" fmla="*/ 281882 w 329098"/>
                <a:gd name="connsiteY2" fmla="*/ 0 h 188865"/>
                <a:gd name="connsiteX3" fmla="*/ 329098 w 329098"/>
                <a:gd name="connsiteY3" fmla="*/ 188865 h 188865"/>
                <a:gd name="connsiteX4" fmla="*/ 0 w 329098"/>
                <a:gd name="connsiteY4" fmla="*/ 188865 h 188865"/>
                <a:gd name="connsiteX0" fmla="*/ 0 w 321898"/>
                <a:gd name="connsiteY0" fmla="*/ 246465 h 246465"/>
                <a:gd name="connsiteX1" fmla="*/ 40016 w 321898"/>
                <a:gd name="connsiteY1" fmla="*/ 0 h 246465"/>
                <a:gd name="connsiteX2" fmla="*/ 274682 w 321898"/>
                <a:gd name="connsiteY2" fmla="*/ 0 h 246465"/>
                <a:gd name="connsiteX3" fmla="*/ 321898 w 321898"/>
                <a:gd name="connsiteY3" fmla="*/ 188865 h 246465"/>
                <a:gd name="connsiteX4" fmla="*/ 0 w 321898"/>
                <a:gd name="connsiteY4" fmla="*/ 246465 h 246465"/>
                <a:gd name="connsiteX0" fmla="*/ 10384 w 281882"/>
                <a:gd name="connsiteY0" fmla="*/ 217665 h 217665"/>
                <a:gd name="connsiteX1" fmla="*/ 0 w 281882"/>
                <a:gd name="connsiteY1" fmla="*/ 0 h 217665"/>
                <a:gd name="connsiteX2" fmla="*/ 234666 w 281882"/>
                <a:gd name="connsiteY2" fmla="*/ 0 h 217665"/>
                <a:gd name="connsiteX3" fmla="*/ 281882 w 281882"/>
                <a:gd name="connsiteY3" fmla="*/ 188865 h 217665"/>
                <a:gd name="connsiteX4" fmla="*/ 10384 w 281882"/>
                <a:gd name="connsiteY4" fmla="*/ 217665 h 217665"/>
                <a:gd name="connsiteX0" fmla="*/ 10384 w 281882"/>
                <a:gd name="connsiteY0" fmla="*/ 202549 h 202549"/>
                <a:gd name="connsiteX1" fmla="*/ 0 w 281882"/>
                <a:gd name="connsiteY1" fmla="*/ 0 h 202549"/>
                <a:gd name="connsiteX2" fmla="*/ 234666 w 281882"/>
                <a:gd name="connsiteY2" fmla="*/ 0 h 202549"/>
                <a:gd name="connsiteX3" fmla="*/ 281882 w 281882"/>
                <a:gd name="connsiteY3" fmla="*/ 188865 h 202549"/>
                <a:gd name="connsiteX4" fmla="*/ 10384 w 281882"/>
                <a:gd name="connsiteY4" fmla="*/ 202549 h 202549"/>
                <a:gd name="connsiteX0" fmla="*/ 17307 w 281882"/>
                <a:gd name="connsiteY0" fmla="*/ 196503 h 196503"/>
                <a:gd name="connsiteX1" fmla="*/ 0 w 281882"/>
                <a:gd name="connsiteY1" fmla="*/ 0 h 196503"/>
                <a:gd name="connsiteX2" fmla="*/ 234666 w 281882"/>
                <a:gd name="connsiteY2" fmla="*/ 0 h 196503"/>
                <a:gd name="connsiteX3" fmla="*/ 281882 w 281882"/>
                <a:gd name="connsiteY3" fmla="*/ 188865 h 196503"/>
                <a:gd name="connsiteX4" fmla="*/ 17307 w 281882"/>
                <a:gd name="connsiteY4" fmla="*/ 196503 h 196503"/>
                <a:gd name="connsiteX0" fmla="*/ 13845 w 281882"/>
                <a:gd name="connsiteY0" fmla="*/ 98251 h 188865"/>
                <a:gd name="connsiteX1" fmla="*/ 0 w 281882"/>
                <a:gd name="connsiteY1" fmla="*/ 0 h 188865"/>
                <a:gd name="connsiteX2" fmla="*/ 234666 w 281882"/>
                <a:gd name="connsiteY2" fmla="*/ 0 h 188865"/>
                <a:gd name="connsiteX3" fmla="*/ 281882 w 281882"/>
                <a:gd name="connsiteY3" fmla="*/ 188865 h 188865"/>
                <a:gd name="connsiteX4" fmla="*/ 13845 w 281882"/>
                <a:gd name="connsiteY4" fmla="*/ 98251 h 188865"/>
                <a:gd name="connsiteX0" fmla="*/ 13845 w 268036"/>
                <a:gd name="connsiteY0" fmla="*/ 98251 h 98251"/>
                <a:gd name="connsiteX1" fmla="*/ 0 w 268036"/>
                <a:gd name="connsiteY1" fmla="*/ 0 h 98251"/>
                <a:gd name="connsiteX2" fmla="*/ 234666 w 268036"/>
                <a:gd name="connsiteY2" fmla="*/ 0 h 98251"/>
                <a:gd name="connsiteX3" fmla="*/ 268036 w 268036"/>
                <a:gd name="connsiteY3" fmla="*/ 98171 h 98251"/>
                <a:gd name="connsiteX4" fmla="*/ 13845 w 268036"/>
                <a:gd name="connsiteY4" fmla="*/ 98251 h 98251"/>
                <a:gd name="connsiteX0" fmla="*/ 13845 w 419799"/>
                <a:gd name="connsiteY0" fmla="*/ 98251 h 98251"/>
                <a:gd name="connsiteX1" fmla="*/ 0 w 419799"/>
                <a:gd name="connsiteY1" fmla="*/ 0 h 98251"/>
                <a:gd name="connsiteX2" fmla="*/ 234666 w 419799"/>
                <a:gd name="connsiteY2" fmla="*/ 0 h 98251"/>
                <a:gd name="connsiteX3" fmla="*/ 419799 w 419799"/>
                <a:gd name="connsiteY3" fmla="*/ 92412 h 98251"/>
                <a:gd name="connsiteX4" fmla="*/ 13845 w 419799"/>
                <a:gd name="connsiteY4" fmla="*/ 98251 h 98251"/>
                <a:gd name="connsiteX0" fmla="*/ 13845 w 365339"/>
                <a:gd name="connsiteY0" fmla="*/ 98251 h 98251"/>
                <a:gd name="connsiteX1" fmla="*/ 0 w 365339"/>
                <a:gd name="connsiteY1" fmla="*/ 0 h 98251"/>
                <a:gd name="connsiteX2" fmla="*/ 234666 w 365339"/>
                <a:gd name="connsiteY2" fmla="*/ 0 h 98251"/>
                <a:gd name="connsiteX3" fmla="*/ 365339 w 365339"/>
                <a:gd name="connsiteY3" fmla="*/ 88026 h 98251"/>
                <a:gd name="connsiteX4" fmla="*/ 13845 w 365339"/>
                <a:gd name="connsiteY4" fmla="*/ 98251 h 98251"/>
                <a:gd name="connsiteX0" fmla="*/ 13845 w 365339"/>
                <a:gd name="connsiteY0" fmla="*/ 83633 h 88026"/>
                <a:gd name="connsiteX1" fmla="*/ 0 w 365339"/>
                <a:gd name="connsiteY1" fmla="*/ 0 h 88026"/>
                <a:gd name="connsiteX2" fmla="*/ 234666 w 365339"/>
                <a:gd name="connsiteY2" fmla="*/ 0 h 88026"/>
                <a:gd name="connsiteX3" fmla="*/ 365339 w 365339"/>
                <a:gd name="connsiteY3" fmla="*/ 88026 h 88026"/>
                <a:gd name="connsiteX4" fmla="*/ 13845 w 365339"/>
                <a:gd name="connsiteY4" fmla="*/ 83633 h 88026"/>
                <a:gd name="connsiteX0" fmla="*/ 13845 w 368970"/>
                <a:gd name="connsiteY0" fmla="*/ 83633 h 83633"/>
                <a:gd name="connsiteX1" fmla="*/ 0 w 368970"/>
                <a:gd name="connsiteY1" fmla="*/ 0 h 83633"/>
                <a:gd name="connsiteX2" fmla="*/ 234666 w 368970"/>
                <a:gd name="connsiteY2" fmla="*/ 0 h 83633"/>
                <a:gd name="connsiteX3" fmla="*/ 368970 w 368970"/>
                <a:gd name="connsiteY3" fmla="*/ 73408 h 83633"/>
                <a:gd name="connsiteX4" fmla="*/ 13845 w 368970"/>
                <a:gd name="connsiteY4" fmla="*/ 83633 h 83633"/>
                <a:gd name="connsiteX0" fmla="*/ 13845 w 354447"/>
                <a:gd name="connsiteY0" fmla="*/ 83633 h 88026"/>
                <a:gd name="connsiteX1" fmla="*/ 0 w 354447"/>
                <a:gd name="connsiteY1" fmla="*/ 0 h 88026"/>
                <a:gd name="connsiteX2" fmla="*/ 234666 w 354447"/>
                <a:gd name="connsiteY2" fmla="*/ 0 h 88026"/>
                <a:gd name="connsiteX3" fmla="*/ 354447 w 354447"/>
                <a:gd name="connsiteY3" fmla="*/ 88026 h 88026"/>
                <a:gd name="connsiteX4" fmla="*/ 13845 w 354447"/>
                <a:gd name="connsiteY4" fmla="*/ 83633 h 88026"/>
                <a:gd name="connsiteX0" fmla="*/ 13845 w 361708"/>
                <a:gd name="connsiteY0" fmla="*/ 83633 h 83633"/>
                <a:gd name="connsiteX1" fmla="*/ 0 w 361708"/>
                <a:gd name="connsiteY1" fmla="*/ 0 h 83633"/>
                <a:gd name="connsiteX2" fmla="*/ 234666 w 361708"/>
                <a:gd name="connsiteY2" fmla="*/ 0 h 83633"/>
                <a:gd name="connsiteX3" fmla="*/ 361708 w 361708"/>
                <a:gd name="connsiteY3" fmla="*/ 77793 h 83633"/>
                <a:gd name="connsiteX4" fmla="*/ 13845 w 361708"/>
                <a:gd name="connsiteY4" fmla="*/ 83633 h 83633"/>
                <a:gd name="connsiteX0" fmla="*/ 13845 w 339924"/>
                <a:gd name="connsiteY0" fmla="*/ 83633 h 85102"/>
                <a:gd name="connsiteX1" fmla="*/ 0 w 339924"/>
                <a:gd name="connsiteY1" fmla="*/ 0 h 85102"/>
                <a:gd name="connsiteX2" fmla="*/ 234666 w 339924"/>
                <a:gd name="connsiteY2" fmla="*/ 0 h 85102"/>
                <a:gd name="connsiteX3" fmla="*/ 339924 w 339924"/>
                <a:gd name="connsiteY3" fmla="*/ 85102 h 85102"/>
                <a:gd name="connsiteX4" fmla="*/ 13845 w 339924"/>
                <a:gd name="connsiteY4" fmla="*/ 83633 h 85102"/>
                <a:gd name="connsiteX0" fmla="*/ 13845 w 339924"/>
                <a:gd name="connsiteY0" fmla="*/ 83633 h 85102"/>
                <a:gd name="connsiteX1" fmla="*/ 0 w 339924"/>
                <a:gd name="connsiteY1" fmla="*/ 0 h 85102"/>
                <a:gd name="connsiteX2" fmla="*/ 285495 w 339924"/>
                <a:gd name="connsiteY2" fmla="*/ 2924 h 85102"/>
                <a:gd name="connsiteX3" fmla="*/ 339924 w 339924"/>
                <a:gd name="connsiteY3" fmla="*/ 85102 h 85102"/>
                <a:gd name="connsiteX4" fmla="*/ 13845 w 339924"/>
                <a:gd name="connsiteY4" fmla="*/ 83633 h 85102"/>
                <a:gd name="connsiteX0" fmla="*/ 13845 w 321771"/>
                <a:gd name="connsiteY0" fmla="*/ 83633 h 83633"/>
                <a:gd name="connsiteX1" fmla="*/ 0 w 321771"/>
                <a:gd name="connsiteY1" fmla="*/ 0 h 83633"/>
                <a:gd name="connsiteX2" fmla="*/ 285495 w 321771"/>
                <a:gd name="connsiteY2" fmla="*/ 2924 h 83633"/>
                <a:gd name="connsiteX3" fmla="*/ 321771 w 321771"/>
                <a:gd name="connsiteY3" fmla="*/ 74869 h 83633"/>
                <a:gd name="connsiteX4" fmla="*/ 13845 w 321771"/>
                <a:gd name="connsiteY4" fmla="*/ 83633 h 83633"/>
                <a:gd name="connsiteX0" fmla="*/ 13845 w 343555"/>
                <a:gd name="connsiteY0" fmla="*/ 83633 h 86564"/>
                <a:gd name="connsiteX1" fmla="*/ 0 w 343555"/>
                <a:gd name="connsiteY1" fmla="*/ 0 h 86564"/>
                <a:gd name="connsiteX2" fmla="*/ 285495 w 343555"/>
                <a:gd name="connsiteY2" fmla="*/ 2924 h 86564"/>
                <a:gd name="connsiteX3" fmla="*/ 343555 w 343555"/>
                <a:gd name="connsiteY3" fmla="*/ 86564 h 86564"/>
                <a:gd name="connsiteX4" fmla="*/ 13845 w 343555"/>
                <a:gd name="connsiteY4" fmla="*/ 83633 h 865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3555" h="86564">
                  <a:moveTo>
                    <a:pt x="13845" y="83633"/>
                  </a:moveTo>
                  <a:lnTo>
                    <a:pt x="0" y="0"/>
                  </a:lnTo>
                  <a:lnTo>
                    <a:pt x="285495" y="2924"/>
                  </a:lnTo>
                  <a:lnTo>
                    <a:pt x="343555" y="86564"/>
                  </a:lnTo>
                  <a:lnTo>
                    <a:pt x="13845" y="83633"/>
                  </a:lnTo>
                  <a:close/>
                </a:path>
              </a:pathLst>
            </a:cu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36" name="グループ化 35">
            <a:extLst>
              <a:ext uri="{FF2B5EF4-FFF2-40B4-BE49-F238E27FC236}">
                <a16:creationId xmlns:a16="http://schemas.microsoft.com/office/drawing/2014/main" id="{8C73ED40-6FCF-4BA9-9411-4364A93FE041}"/>
              </a:ext>
            </a:extLst>
          </p:cNvPr>
          <p:cNvGrpSpPr/>
          <p:nvPr/>
        </p:nvGrpSpPr>
        <p:grpSpPr>
          <a:xfrm>
            <a:off x="5652885" y="4423658"/>
            <a:ext cx="958326" cy="459850"/>
            <a:chOff x="4665600" y="4370400"/>
            <a:chExt cx="958326" cy="459850"/>
          </a:xfrm>
          <a:scene3d>
            <a:camera prst="orthographicFront">
              <a:rot lat="0" lon="10800000" rev="0"/>
            </a:camera>
            <a:lightRig rig="threePt" dir="t"/>
          </a:scene3d>
        </p:grpSpPr>
        <p:sp>
          <p:nvSpPr>
            <p:cNvPr id="37" name="フローチャート: 結合子 36">
              <a:extLst>
                <a:ext uri="{FF2B5EF4-FFF2-40B4-BE49-F238E27FC236}">
                  <a16:creationId xmlns:a16="http://schemas.microsoft.com/office/drawing/2014/main" id="{B1D1667B-98DB-4FED-BF7D-A16688D6ADC7}"/>
                </a:ext>
              </a:extLst>
            </p:cNvPr>
            <p:cNvSpPr/>
            <p:nvPr/>
          </p:nvSpPr>
          <p:spPr>
            <a:xfrm>
              <a:off x="5268709" y="4675390"/>
              <a:ext cx="157989" cy="154860"/>
            </a:xfrm>
            <a:prstGeom prst="flowChartConnector">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8" name="フローチャート: 結合子 37">
              <a:extLst>
                <a:ext uri="{FF2B5EF4-FFF2-40B4-BE49-F238E27FC236}">
                  <a16:creationId xmlns:a16="http://schemas.microsoft.com/office/drawing/2014/main" id="{D76C569A-AEAC-4083-8246-A378619A5C41}"/>
                </a:ext>
              </a:extLst>
            </p:cNvPr>
            <p:cNvSpPr/>
            <p:nvPr/>
          </p:nvSpPr>
          <p:spPr>
            <a:xfrm>
              <a:off x="4753760" y="4675390"/>
              <a:ext cx="157989" cy="154860"/>
            </a:xfrm>
            <a:prstGeom prst="flowChartConnector">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9" name="フローチャート: 処理 38">
              <a:extLst>
                <a:ext uri="{FF2B5EF4-FFF2-40B4-BE49-F238E27FC236}">
                  <a16:creationId xmlns:a16="http://schemas.microsoft.com/office/drawing/2014/main" id="{CFE2346A-442C-4AB9-AFD5-0F7B22C83076}"/>
                </a:ext>
              </a:extLst>
            </p:cNvPr>
            <p:cNvSpPr/>
            <p:nvPr/>
          </p:nvSpPr>
          <p:spPr>
            <a:xfrm>
              <a:off x="4665600" y="4370400"/>
              <a:ext cx="633600" cy="369332"/>
            </a:xfrm>
            <a:prstGeom prst="flowChartProcess">
              <a:avLst/>
            </a:prstGeom>
            <a:solidFill>
              <a:schemeClr val="bg1">
                <a:lumMod val="6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0" name="八角形 32">
              <a:extLst>
                <a:ext uri="{FF2B5EF4-FFF2-40B4-BE49-F238E27FC236}">
                  <a16:creationId xmlns:a16="http://schemas.microsoft.com/office/drawing/2014/main" id="{698669F5-193D-4F61-9C2A-9858E687AF73}"/>
                </a:ext>
              </a:extLst>
            </p:cNvPr>
            <p:cNvSpPr/>
            <p:nvPr/>
          </p:nvSpPr>
          <p:spPr>
            <a:xfrm>
              <a:off x="5299199" y="4370400"/>
              <a:ext cx="324727" cy="369332"/>
            </a:xfrm>
            <a:custGeom>
              <a:avLst/>
              <a:gdLst>
                <a:gd name="connsiteX0" fmla="*/ 0 w 465120"/>
                <a:gd name="connsiteY0" fmla="*/ 134370 h 458772"/>
                <a:gd name="connsiteX1" fmla="*/ 134370 w 465120"/>
                <a:gd name="connsiteY1" fmla="*/ 0 h 458772"/>
                <a:gd name="connsiteX2" fmla="*/ 330750 w 465120"/>
                <a:gd name="connsiteY2" fmla="*/ 0 h 458772"/>
                <a:gd name="connsiteX3" fmla="*/ 465120 w 465120"/>
                <a:gd name="connsiteY3" fmla="*/ 134370 h 458772"/>
                <a:gd name="connsiteX4" fmla="*/ 465120 w 465120"/>
                <a:gd name="connsiteY4" fmla="*/ 324402 h 458772"/>
                <a:gd name="connsiteX5" fmla="*/ 330750 w 465120"/>
                <a:gd name="connsiteY5" fmla="*/ 458772 h 458772"/>
                <a:gd name="connsiteX6" fmla="*/ 134370 w 465120"/>
                <a:gd name="connsiteY6" fmla="*/ 458772 h 458772"/>
                <a:gd name="connsiteX7" fmla="*/ 0 w 465120"/>
                <a:gd name="connsiteY7" fmla="*/ 324402 h 458772"/>
                <a:gd name="connsiteX8" fmla="*/ 0 w 465120"/>
                <a:gd name="connsiteY8" fmla="*/ 134370 h 458772"/>
                <a:gd name="connsiteX0" fmla="*/ 0 w 465120"/>
                <a:gd name="connsiteY0" fmla="*/ 134370 h 458772"/>
                <a:gd name="connsiteX1" fmla="*/ 134370 w 465120"/>
                <a:gd name="connsiteY1" fmla="*/ 0 h 458772"/>
                <a:gd name="connsiteX2" fmla="*/ 330750 w 465120"/>
                <a:gd name="connsiteY2" fmla="*/ 0 h 458772"/>
                <a:gd name="connsiteX3" fmla="*/ 465120 w 465120"/>
                <a:gd name="connsiteY3" fmla="*/ 134370 h 458772"/>
                <a:gd name="connsiteX4" fmla="*/ 465120 w 465120"/>
                <a:gd name="connsiteY4" fmla="*/ 324402 h 458772"/>
                <a:gd name="connsiteX5" fmla="*/ 330750 w 465120"/>
                <a:gd name="connsiteY5" fmla="*/ 458772 h 458772"/>
                <a:gd name="connsiteX6" fmla="*/ 134370 w 465120"/>
                <a:gd name="connsiteY6" fmla="*/ 329172 h 458772"/>
                <a:gd name="connsiteX7" fmla="*/ 0 w 465120"/>
                <a:gd name="connsiteY7" fmla="*/ 324402 h 458772"/>
                <a:gd name="connsiteX8" fmla="*/ 0 w 465120"/>
                <a:gd name="connsiteY8" fmla="*/ 134370 h 458772"/>
                <a:gd name="connsiteX0" fmla="*/ 0 w 465120"/>
                <a:gd name="connsiteY0" fmla="*/ 134370 h 357972"/>
                <a:gd name="connsiteX1" fmla="*/ 134370 w 465120"/>
                <a:gd name="connsiteY1" fmla="*/ 0 h 357972"/>
                <a:gd name="connsiteX2" fmla="*/ 330750 w 465120"/>
                <a:gd name="connsiteY2" fmla="*/ 0 h 357972"/>
                <a:gd name="connsiteX3" fmla="*/ 465120 w 465120"/>
                <a:gd name="connsiteY3" fmla="*/ 134370 h 357972"/>
                <a:gd name="connsiteX4" fmla="*/ 465120 w 465120"/>
                <a:gd name="connsiteY4" fmla="*/ 324402 h 357972"/>
                <a:gd name="connsiteX5" fmla="*/ 330750 w 465120"/>
                <a:gd name="connsiteY5" fmla="*/ 357972 h 357972"/>
                <a:gd name="connsiteX6" fmla="*/ 134370 w 465120"/>
                <a:gd name="connsiteY6" fmla="*/ 329172 h 357972"/>
                <a:gd name="connsiteX7" fmla="*/ 0 w 465120"/>
                <a:gd name="connsiteY7" fmla="*/ 324402 h 357972"/>
                <a:gd name="connsiteX8" fmla="*/ 0 w 465120"/>
                <a:gd name="connsiteY8" fmla="*/ 134370 h 357972"/>
                <a:gd name="connsiteX0" fmla="*/ 0 w 465120"/>
                <a:gd name="connsiteY0" fmla="*/ 134370 h 357972"/>
                <a:gd name="connsiteX1" fmla="*/ 134370 w 465120"/>
                <a:gd name="connsiteY1" fmla="*/ 0 h 357972"/>
                <a:gd name="connsiteX2" fmla="*/ 323550 w 465120"/>
                <a:gd name="connsiteY2" fmla="*/ 64800 h 357972"/>
                <a:gd name="connsiteX3" fmla="*/ 465120 w 465120"/>
                <a:gd name="connsiteY3" fmla="*/ 134370 h 357972"/>
                <a:gd name="connsiteX4" fmla="*/ 465120 w 465120"/>
                <a:gd name="connsiteY4" fmla="*/ 324402 h 357972"/>
                <a:gd name="connsiteX5" fmla="*/ 330750 w 465120"/>
                <a:gd name="connsiteY5" fmla="*/ 357972 h 357972"/>
                <a:gd name="connsiteX6" fmla="*/ 134370 w 465120"/>
                <a:gd name="connsiteY6" fmla="*/ 329172 h 357972"/>
                <a:gd name="connsiteX7" fmla="*/ 0 w 465120"/>
                <a:gd name="connsiteY7" fmla="*/ 324402 h 357972"/>
                <a:gd name="connsiteX8" fmla="*/ 0 w 465120"/>
                <a:gd name="connsiteY8" fmla="*/ 134370 h 357972"/>
                <a:gd name="connsiteX0" fmla="*/ 0 w 486720"/>
                <a:gd name="connsiteY0" fmla="*/ 19170 h 357972"/>
                <a:gd name="connsiteX1" fmla="*/ 155970 w 486720"/>
                <a:gd name="connsiteY1" fmla="*/ 0 h 357972"/>
                <a:gd name="connsiteX2" fmla="*/ 345150 w 486720"/>
                <a:gd name="connsiteY2" fmla="*/ 64800 h 357972"/>
                <a:gd name="connsiteX3" fmla="*/ 486720 w 486720"/>
                <a:gd name="connsiteY3" fmla="*/ 134370 h 357972"/>
                <a:gd name="connsiteX4" fmla="*/ 486720 w 486720"/>
                <a:gd name="connsiteY4" fmla="*/ 324402 h 357972"/>
                <a:gd name="connsiteX5" fmla="*/ 352350 w 486720"/>
                <a:gd name="connsiteY5" fmla="*/ 357972 h 357972"/>
                <a:gd name="connsiteX6" fmla="*/ 155970 w 486720"/>
                <a:gd name="connsiteY6" fmla="*/ 329172 h 357972"/>
                <a:gd name="connsiteX7" fmla="*/ 21600 w 486720"/>
                <a:gd name="connsiteY7" fmla="*/ 324402 h 357972"/>
                <a:gd name="connsiteX8" fmla="*/ 0 w 486720"/>
                <a:gd name="connsiteY8" fmla="*/ 19170 h 357972"/>
                <a:gd name="connsiteX0" fmla="*/ 0 w 486720"/>
                <a:gd name="connsiteY0" fmla="*/ 19170 h 357972"/>
                <a:gd name="connsiteX1" fmla="*/ 191970 w 486720"/>
                <a:gd name="connsiteY1" fmla="*/ 0 h 357972"/>
                <a:gd name="connsiteX2" fmla="*/ 345150 w 486720"/>
                <a:gd name="connsiteY2" fmla="*/ 64800 h 357972"/>
                <a:gd name="connsiteX3" fmla="*/ 486720 w 486720"/>
                <a:gd name="connsiteY3" fmla="*/ 134370 h 357972"/>
                <a:gd name="connsiteX4" fmla="*/ 486720 w 486720"/>
                <a:gd name="connsiteY4" fmla="*/ 324402 h 357972"/>
                <a:gd name="connsiteX5" fmla="*/ 352350 w 486720"/>
                <a:gd name="connsiteY5" fmla="*/ 357972 h 357972"/>
                <a:gd name="connsiteX6" fmla="*/ 155970 w 486720"/>
                <a:gd name="connsiteY6" fmla="*/ 329172 h 357972"/>
                <a:gd name="connsiteX7" fmla="*/ 21600 w 486720"/>
                <a:gd name="connsiteY7" fmla="*/ 324402 h 357972"/>
                <a:gd name="connsiteX8" fmla="*/ 0 w 486720"/>
                <a:gd name="connsiteY8" fmla="*/ 19170 h 357972"/>
                <a:gd name="connsiteX0" fmla="*/ 0 w 486720"/>
                <a:gd name="connsiteY0" fmla="*/ 19170 h 357972"/>
                <a:gd name="connsiteX1" fmla="*/ 191970 w 486720"/>
                <a:gd name="connsiteY1" fmla="*/ 0 h 357972"/>
                <a:gd name="connsiteX2" fmla="*/ 301950 w 486720"/>
                <a:gd name="connsiteY2" fmla="*/ 165600 h 357972"/>
                <a:gd name="connsiteX3" fmla="*/ 486720 w 486720"/>
                <a:gd name="connsiteY3" fmla="*/ 134370 h 357972"/>
                <a:gd name="connsiteX4" fmla="*/ 486720 w 486720"/>
                <a:gd name="connsiteY4" fmla="*/ 324402 h 357972"/>
                <a:gd name="connsiteX5" fmla="*/ 352350 w 486720"/>
                <a:gd name="connsiteY5" fmla="*/ 357972 h 357972"/>
                <a:gd name="connsiteX6" fmla="*/ 155970 w 486720"/>
                <a:gd name="connsiteY6" fmla="*/ 329172 h 357972"/>
                <a:gd name="connsiteX7" fmla="*/ 21600 w 486720"/>
                <a:gd name="connsiteY7" fmla="*/ 324402 h 357972"/>
                <a:gd name="connsiteX8" fmla="*/ 0 w 486720"/>
                <a:gd name="connsiteY8" fmla="*/ 19170 h 357972"/>
                <a:gd name="connsiteX0" fmla="*/ 0 w 486720"/>
                <a:gd name="connsiteY0" fmla="*/ 19170 h 357972"/>
                <a:gd name="connsiteX1" fmla="*/ 235170 w 486720"/>
                <a:gd name="connsiteY1" fmla="*/ 0 h 357972"/>
                <a:gd name="connsiteX2" fmla="*/ 301950 w 486720"/>
                <a:gd name="connsiteY2" fmla="*/ 165600 h 357972"/>
                <a:gd name="connsiteX3" fmla="*/ 486720 w 486720"/>
                <a:gd name="connsiteY3" fmla="*/ 134370 h 357972"/>
                <a:gd name="connsiteX4" fmla="*/ 486720 w 486720"/>
                <a:gd name="connsiteY4" fmla="*/ 324402 h 357972"/>
                <a:gd name="connsiteX5" fmla="*/ 352350 w 486720"/>
                <a:gd name="connsiteY5" fmla="*/ 357972 h 357972"/>
                <a:gd name="connsiteX6" fmla="*/ 155970 w 486720"/>
                <a:gd name="connsiteY6" fmla="*/ 329172 h 357972"/>
                <a:gd name="connsiteX7" fmla="*/ 21600 w 486720"/>
                <a:gd name="connsiteY7" fmla="*/ 324402 h 357972"/>
                <a:gd name="connsiteX8" fmla="*/ 0 w 486720"/>
                <a:gd name="connsiteY8" fmla="*/ 19170 h 357972"/>
                <a:gd name="connsiteX0" fmla="*/ 0 w 486720"/>
                <a:gd name="connsiteY0" fmla="*/ 19170 h 357972"/>
                <a:gd name="connsiteX1" fmla="*/ 235170 w 486720"/>
                <a:gd name="connsiteY1" fmla="*/ 0 h 357972"/>
                <a:gd name="connsiteX2" fmla="*/ 301950 w 486720"/>
                <a:gd name="connsiteY2" fmla="*/ 165600 h 357972"/>
                <a:gd name="connsiteX3" fmla="*/ 486720 w 486720"/>
                <a:gd name="connsiteY3" fmla="*/ 134370 h 357972"/>
                <a:gd name="connsiteX4" fmla="*/ 486720 w 486720"/>
                <a:gd name="connsiteY4" fmla="*/ 324402 h 357972"/>
                <a:gd name="connsiteX5" fmla="*/ 352350 w 486720"/>
                <a:gd name="connsiteY5" fmla="*/ 357972 h 357972"/>
                <a:gd name="connsiteX6" fmla="*/ 213570 w 486720"/>
                <a:gd name="connsiteY6" fmla="*/ 336372 h 357972"/>
                <a:gd name="connsiteX7" fmla="*/ 21600 w 486720"/>
                <a:gd name="connsiteY7" fmla="*/ 324402 h 357972"/>
                <a:gd name="connsiteX8" fmla="*/ 0 w 486720"/>
                <a:gd name="connsiteY8" fmla="*/ 19170 h 357972"/>
                <a:gd name="connsiteX0" fmla="*/ 0 w 472320"/>
                <a:gd name="connsiteY0" fmla="*/ 19170 h 357972"/>
                <a:gd name="connsiteX1" fmla="*/ 220770 w 472320"/>
                <a:gd name="connsiteY1" fmla="*/ 0 h 357972"/>
                <a:gd name="connsiteX2" fmla="*/ 287550 w 472320"/>
                <a:gd name="connsiteY2" fmla="*/ 165600 h 357972"/>
                <a:gd name="connsiteX3" fmla="*/ 472320 w 472320"/>
                <a:gd name="connsiteY3" fmla="*/ 134370 h 357972"/>
                <a:gd name="connsiteX4" fmla="*/ 472320 w 472320"/>
                <a:gd name="connsiteY4" fmla="*/ 324402 h 357972"/>
                <a:gd name="connsiteX5" fmla="*/ 337950 w 472320"/>
                <a:gd name="connsiteY5" fmla="*/ 357972 h 357972"/>
                <a:gd name="connsiteX6" fmla="*/ 199170 w 472320"/>
                <a:gd name="connsiteY6" fmla="*/ 336372 h 357972"/>
                <a:gd name="connsiteX7" fmla="*/ 7200 w 472320"/>
                <a:gd name="connsiteY7" fmla="*/ 324402 h 357972"/>
                <a:gd name="connsiteX8" fmla="*/ 0 w 472320"/>
                <a:gd name="connsiteY8" fmla="*/ 19170 h 357972"/>
                <a:gd name="connsiteX0" fmla="*/ 0 w 486720"/>
                <a:gd name="connsiteY0" fmla="*/ 0 h 360402"/>
                <a:gd name="connsiteX1" fmla="*/ 235170 w 486720"/>
                <a:gd name="connsiteY1" fmla="*/ 2430 h 360402"/>
                <a:gd name="connsiteX2" fmla="*/ 301950 w 486720"/>
                <a:gd name="connsiteY2" fmla="*/ 168030 h 360402"/>
                <a:gd name="connsiteX3" fmla="*/ 486720 w 486720"/>
                <a:gd name="connsiteY3" fmla="*/ 136800 h 360402"/>
                <a:gd name="connsiteX4" fmla="*/ 486720 w 486720"/>
                <a:gd name="connsiteY4" fmla="*/ 326832 h 360402"/>
                <a:gd name="connsiteX5" fmla="*/ 352350 w 486720"/>
                <a:gd name="connsiteY5" fmla="*/ 360402 h 360402"/>
                <a:gd name="connsiteX6" fmla="*/ 213570 w 486720"/>
                <a:gd name="connsiteY6" fmla="*/ 338802 h 360402"/>
                <a:gd name="connsiteX7" fmla="*/ 21600 w 486720"/>
                <a:gd name="connsiteY7" fmla="*/ 326832 h 360402"/>
                <a:gd name="connsiteX8" fmla="*/ 0 w 486720"/>
                <a:gd name="connsiteY8" fmla="*/ 0 h 360402"/>
                <a:gd name="connsiteX0" fmla="*/ 0 w 486720"/>
                <a:gd name="connsiteY0" fmla="*/ 0 h 360402"/>
                <a:gd name="connsiteX1" fmla="*/ 235170 w 486720"/>
                <a:gd name="connsiteY1" fmla="*/ 2430 h 360402"/>
                <a:gd name="connsiteX2" fmla="*/ 301950 w 486720"/>
                <a:gd name="connsiteY2" fmla="*/ 168030 h 360402"/>
                <a:gd name="connsiteX3" fmla="*/ 486720 w 486720"/>
                <a:gd name="connsiteY3" fmla="*/ 180000 h 360402"/>
                <a:gd name="connsiteX4" fmla="*/ 486720 w 486720"/>
                <a:gd name="connsiteY4" fmla="*/ 326832 h 360402"/>
                <a:gd name="connsiteX5" fmla="*/ 352350 w 486720"/>
                <a:gd name="connsiteY5" fmla="*/ 360402 h 360402"/>
                <a:gd name="connsiteX6" fmla="*/ 213570 w 486720"/>
                <a:gd name="connsiteY6" fmla="*/ 338802 h 360402"/>
                <a:gd name="connsiteX7" fmla="*/ 21600 w 486720"/>
                <a:gd name="connsiteY7" fmla="*/ 326832 h 360402"/>
                <a:gd name="connsiteX8" fmla="*/ 0 w 486720"/>
                <a:gd name="connsiteY8" fmla="*/ 0 h 360402"/>
                <a:gd name="connsiteX0" fmla="*/ 0 w 486720"/>
                <a:gd name="connsiteY0" fmla="*/ 0 h 360402"/>
                <a:gd name="connsiteX1" fmla="*/ 235170 w 486720"/>
                <a:gd name="connsiteY1" fmla="*/ 2430 h 360402"/>
                <a:gd name="connsiteX2" fmla="*/ 301950 w 486720"/>
                <a:gd name="connsiteY2" fmla="*/ 168030 h 360402"/>
                <a:gd name="connsiteX3" fmla="*/ 486720 w 486720"/>
                <a:gd name="connsiteY3" fmla="*/ 180000 h 360402"/>
                <a:gd name="connsiteX4" fmla="*/ 486720 w 486720"/>
                <a:gd name="connsiteY4" fmla="*/ 341232 h 360402"/>
                <a:gd name="connsiteX5" fmla="*/ 352350 w 486720"/>
                <a:gd name="connsiteY5" fmla="*/ 360402 h 360402"/>
                <a:gd name="connsiteX6" fmla="*/ 213570 w 486720"/>
                <a:gd name="connsiteY6" fmla="*/ 338802 h 360402"/>
                <a:gd name="connsiteX7" fmla="*/ 21600 w 486720"/>
                <a:gd name="connsiteY7" fmla="*/ 326832 h 360402"/>
                <a:gd name="connsiteX8" fmla="*/ 0 w 486720"/>
                <a:gd name="connsiteY8" fmla="*/ 0 h 360402"/>
                <a:gd name="connsiteX0" fmla="*/ 0 w 486720"/>
                <a:gd name="connsiteY0" fmla="*/ 0 h 360402"/>
                <a:gd name="connsiteX1" fmla="*/ 235170 w 486720"/>
                <a:gd name="connsiteY1" fmla="*/ 2430 h 360402"/>
                <a:gd name="connsiteX2" fmla="*/ 301950 w 486720"/>
                <a:gd name="connsiteY2" fmla="*/ 168030 h 360402"/>
                <a:gd name="connsiteX3" fmla="*/ 486720 w 486720"/>
                <a:gd name="connsiteY3" fmla="*/ 180000 h 360402"/>
                <a:gd name="connsiteX4" fmla="*/ 486720 w 486720"/>
                <a:gd name="connsiteY4" fmla="*/ 341232 h 360402"/>
                <a:gd name="connsiteX5" fmla="*/ 352350 w 486720"/>
                <a:gd name="connsiteY5" fmla="*/ 360402 h 360402"/>
                <a:gd name="connsiteX6" fmla="*/ 213570 w 486720"/>
                <a:gd name="connsiteY6" fmla="*/ 360402 h 360402"/>
                <a:gd name="connsiteX7" fmla="*/ 21600 w 486720"/>
                <a:gd name="connsiteY7" fmla="*/ 326832 h 360402"/>
                <a:gd name="connsiteX8" fmla="*/ 0 w 486720"/>
                <a:gd name="connsiteY8" fmla="*/ 0 h 360402"/>
                <a:gd name="connsiteX0" fmla="*/ 0 w 486720"/>
                <a:gd name="connsiteY0" fmla="*/ 0 h 360402"/>
                <a:gd name="connsiteX1" fmla="*/ 235170 w 486720"/>
                <a:gd name="connsiteY1" fmla="*/ 2430 h 360402"/>
                <a:gd name="connsiteX2" fmla="*/ 301950 w 486720"/>
                <a:gd name="connsiteY2" fmla="*/ 168030 h 360402"/>
                <a:gd name="connsiteX3" fmla="*/ 486720 w 486720"/>
                <a:gd name="connsiteY3" fmla="*/ 180000 h 360402"/>
                <a:gd name="connsiteX4" fmla="*/ 486720 w 486720"/>
                <a:gd name="connsiteY4" fmla="*/ 341232 h 360402"/>
                <a:gd name="connsiteX5" fmla="*/ 352350 w 486720"/>
                <a:gd name="connsiteY5" fmla="*/ 360402 h 360402"/>
                <a:gd name="connsiteX6" fmla="*/ 213570 w 486720"/>
                <a:gd name="connsiteY6" fmla="*/ 360402 h 360402"/>
                <a:gd name="connsiteX7" fmla="*/ 14400 w 486720"/>
                <a:gd name="connsiteY7" fmla="*/ 326832 h 360402"/>
                <a:gd name="connsiteX8" fmla="*/ 0 w 486720"/>
                <a:gd name="connsiteY8" fmla="*/ 0 h 360402"/>
                <a:gd name="connsiteX0" fmla="*/ 12640 w 499360"/>
                <a:gd name="connsiteY0" fmla="*/ 0 h 371050"/>
                <a:gd name="connsiteX1" fmla="*/ 247810 w 499360"/>
                <a:gd name="connsiteY1" fmla="*/ 2430 h 371050"/>
                <a:gd name="connsiteX2" fmla="*/ 314590 w 499360"/>
                <a:gd name="connsiteY2" fmla="*/ 168030 h 371050"/>
                <a:gd name="connsiteX3" fmla="*/ 499360 w 499360"/>
                <a:gd name="connsiteY3" fmla="*/ 180000 h 371050"/>
                <a:gd name="connsiteX4" fmla="*/ 499360 w 499360"/>
                <a:gd name="connsiteY4" fmla="*/ 341232 h 371050"/>
                <a:gd name="connsiteX5" fmla="*/ 364990 w 499360"/>
                <a:gd name="connsiteY5" fmla="*/ 360402 h 371050"/>
                <a:gd name="connsiteX6" fmla="*/ 226210 w 499360"/>
                <a:gd name="connsiteY6" fmla="*/ 360402 h 371050"/>
                <a:gd name="connsiteX7" fmla="*/ 0 w 499360"/>
                <a:gd name="connsiteY7" fmla="*/ 371050 h 371050"/>
                <a:gd name="connsiteX8" fmla="*/ 12640 w 499360"/>
                <a:gd name="connsiteY8" fmla="*/ 0 h 371050"/>
                <a:gd name="connsiteX0" fmla="*/ 0 w 486720"/>
                <a:gd name="connsiteY0" fmla="*/ 0 h 360402"/>
                <a:gd name="connsiteX1" fmla="*/ 235170 w 486720"/>
                <a:gd name="connsiteY1" fmla="*/ 2430 h 360402"/>
                <a:gd name="connsiteX2" fmla="*/ 301950 w 486720"/>
                <a:gd name="connsiteY2" fmla="*/ 168030 h 360402"/>
                <a:gd name="connsiteX3" fmla="*/ 486720 w 486720"/>
                <a:gd name="connsiteY3" fmla="*/ 180000 h 360402"/>
                <a:gd name="connsiteX4" fmla="*/ 486720 w 486720"/>
                <a:gd name="connsiteY4" fmla="*/ 341232 h 360402"/>
                <a:gd name="connsiteX5" fmla="*/ 352350 w 486720"/>
                <a:gd name="connsiteY5" fmla="*/ 360402 h 360402"/>
                <a:gd name="connsiteX6" fmla="*/ 213570 w 486720"/>
                <a:gd name="connsiteY6" fmla="*/ 360402 h 360402"/>
                <a:gd name="connsiteX7" fmla="*/ 6674 w 486720"/>
                <a:gd name="connsiteY7" fmla="*/ 346931 h 360402"/>
                <a:gd name="connsiteX8" fmla="*/ 0 w 486720"/>
                <a:gd name="connsiteY8" fmla="*/ 0 h 360402"/>
                <a:gd name="connsiteX0" fmla="*/ 0 w 486720"/>
                <a:gd name="connsiteY0" fmla="*/ 0 h 360402"/>
                <a:gd name="connsiteX1" fmla="*/ 235170 w 486720"/>
                <a:gd name="connsiteY1" fmla="*/ 2430 h 360402"/>
                <a:gd name="connsiteX2" fmla="*/ 301950 w 486720"/>
                <a:gd name="connsiteY2" fmla="*/ 168030 h 360402"/>
                <a:gd name="connsiteX3" fmla="*/ 486720 w 486720"/>
                <a:gd name="connsiteY3" fmla="*/ 180000 h 360402"/>
                <a:gd name="connsiteX4" fmla="*/ 486720 w 486720"/>
                <a:gd name="connsiteY4" fmla="*/ 341232 h 360402"/>
                <a:gd name="connsiteX5" fmla="*/ 352350 w 486720"/>
                <a:gd name="connsiteY5" fmla="*/ 360402 h 360402"/>
                <a:gd name="connsiteX6" fmla="*/ 213570 w 486720"/>
                <a:gd name="connsiteY6" fmla="*/ 344323 h 360402"/>
                <a:gd name="connsiteX7" fmla="*/ 6674 w 486720"/>
                <a:gd name="connsiteY7" fmla="*/ 346931 h 360402"/>
                <a:gd name="connsiteX8" fmla="*/ 0 w 486720"/>
                <a:gd name="connsiteY8" fmla="*/ 0 h 360402"/>
                <a:gd name="connsiteX0" fmla="*/ 0 w 486720"/>
                <a:gd name="connsiteY0" fmla="*/ 0 h 346931"/>
                <a:gd name="connsiteX1" fmla="*/ 235170 w 486720"/>
                <a:gd name="connsiteY1" fmla="*/ 2430 h 346931"/>
                <a:gd name="connsiteX2" fmla="*/ 301950 w 486720"/>
                <a:gd name="connsiteY2" fmla="*/ 168030 h 346931"/>
                <a:gd name="connsiteX3" fmla="*/ 486720 w 486720"/>
                <a:gd name="connsiteY3" fmla="*/ 180000 h 346931"/>
                <a:gd name="connsiteX4" fmla="*/ 486720 w 486720"/>
                <a:gd name="connsiteY4" fmla="*/ 341232 h 346931"/>
                <a:gd name="connsiteX5" fmla="*/ 352350 w 486720"/>
                <a:gd name="connsiteY5" fmla="*/ 340303 h 346931"/>
                <a:gd name="connsiteX6" fmla="*/ 213570 w 486720"/>
                <a:gd name="connsiteY6" fmla="*/ 344323 h 346931"/>
                <a:gd name="connsiteX7" fmla="*/ 6674 w 486720"/>
                <a:gd name="connsiteY7" fmla="*/ 346931 h 346931"/>
                <a:gd name="connsiteX8" fmla="*/ 0 w 486720"/>
                <a:gd name="connsiteY8" fmla="*/ 0 h 346931"/>
                <a:gd name="connsiteX0" fmla="*/ 0 w 486720"/>
                <a:gd name="connsiteY0" fmla="*/ 0 h 346931"/>
                <a:gd name="connsiteX1" fmla="*/ 235170 w 486720"/>
                <a:gd name="connsiteY1" fmla="*/ 2430 h 346931"/>
                <a:gd name="connsiteX2" fmla="*/ 301950 w 486720"/>
                <a:gd name="connsiteY2" fmla="*/ 168030 h 346931"/>
                <a:gd name="connsiteX3" fmla="*/ 468113 w 486720"/>
                <a:gd name="connsiteY3" fmla="*/ 180000 h 346931"/>
                <a:gd name="connsiteX4" fmla="*/ 486720 w 486720"/>
                <a:gd name="connsiteY4" fmla="*/ 341232 h 346931"/>
                <a:gd name="connsiteX5" fmla="*/ 352350 w 486720"/>
                <a:gd name="connsiteY5" fmla="*/ 340303 h 346931"/>
                <a:gd name="connsiteX6" fmla="*/ 213570 w 486720"/>
                <a:gd name="connsiteY6" fmla="*/ 344323 h 346931"/>
                <a:gd name="connsiteX7" fmla="*/ 6674 w 486720"/>
                <a:gd name="connsiteY7" fmla="*/ 346931 h 346931"/>
                <a:gd name="connsiteX8" fmla="*/ 0 w 486720"/>
                <a:gd name="connsiteY8" fmla="*/ 0 h 346931"/>
                <a:gd name="connsiteX0" fmla="*/ 0 w 468113"/>
                <a:gd name="connsiteY0" fmla="*/ 0 h 346931"/>
                <a:gd name="connsiteX1" fmla="*/ 235170 w 468113"/>
                <a:gd name="connsiteY1" fmla="*/ 2430 h 346931"/>
                <a:gd name="connsiteX2" fmla="*/ 301950 w 468113"/>
                <a:gd name="connsiteY2" fmla="*/ 168030 h 346931"/>
                <a:gd name="connsiteX3" fmla="*/ 468113 w 468113"/>
                <a:gd name="connsiteY3" fmla="*/ 180000 h 346931"/>
                <a:gd name="connsiteX4" fmla="*/ 468113 w 468113"/>
                <a:gd name="connsiteY4" fmla="*/ 341232 h 346931"/>
                <a:gd name="connsiteX5" fmla="*/ 352350 w 468113"/>
                <a:gd name="connsiteY5" fmla="*/ 340303 h 346931"/>
                <a:gd name="connsiteX6" fmla="*/ 213570 w 468113"/>
                <a:gd name="connsiteY6" fmla="*/ 344323 h 346931"/>
                <a:gd name="connsiteX7" fmla="*/ 6674 w 468113"/>
                <a:gd name="connsiteY7" fmla="*/ 346931 h 346931"/>
                <a:gd name="connsiteX8" fmla="*/ 0 w 468113"/>
                <a:gd name="connsiteY8" fmla="*/ 0 h 346931"/>
                <a:gd name="connsiteX0" fmla="*/ 0 w 468113"/>
                <a:gd name="connsiteY0" fmla="*/ 0 h 346931"/>
                <a:gd name="connsiteX1" fmla="*/ 235170 w 468113"/>
                <a:gd name="connsiteY1" fmla="*/ 2430 h 346931"/>
                <a:gd name="connsiteX2" fmla="*/ 404289 w 468113"/>
                <a:gd name="connsiteY2" fmla="*/ 105506 h 346931"/>
                <a:gd name="connsiteX3" fmla="*/ 468113 w 468113"/>
                <a:gd name="connsiteY3" fmla="*/ 180000 h 346931"/>
                <a:gd name="connsiteX4" fmla="*/ 468113 w 468113"/>
                <a:gd name="connsiteY4" fmla="*/ 341232 h 346931"/>
                <a:gd name="connsiteX5" fmla="*/ 352350 w 468113"/>
                <a:gd name="connsiteY5" fmla="*/ 340303 h 346931"/>
                <a:gd name="connsiteX6" fmla="*/ 213570 w 468113"/>
                <a:gd name="connsiteY6" fmla="*/ 344323 h 346931"/>
                <a:gd name="connsiteX7" fmla="*/ 6674 w 468113"/>
                <a:gd name="connsiteY7" fmla="*/ 346931 h 346931"/>
                <a:gd name="connsiteX8" fmla="*/ 0 w 468113"/>
                <a:gd name="connsiteY8" fmla="*/ 0 h 346931"/>
                <a:gd name="connsiteX0" fmla="*/ 0 w 468113"/>
                <a:gd name="connsiteY0" fmla="*/ 0 h 346931"/>
                <a:gd name="connsiteX1" fmla="*/ 235170 w 468113"/>
                <a:gd name="connsiteY1" fmla="*/ 2430 h 346931"/>
                <a:gd name="connsiteX2" fmla="*/ 384692 w 468113"/>
                <a:gd name="connsiteY2" fmla="*/ 126326 h 346931"/>
                <a:gd name="connsiteX3" fmla="*/ 468113 w 468113"/>
                <a:gd name="connsiteY3" fmla="*/ 180000 h 346931"/>
                <a:gd name="connsiteX4" fmla="*/ 468113 w 468113"/>
                <a:gd name="connsiteY4" fmla="*/ 341232 h 346931"/>
                <a:gd name="connsiteX5" fmla="*/ 352350 w 468113"/>
                <a:gd name="connsiteY5" fmla="*/ 340303 h 346931"/>
                <a:gd name="connsiteX6" fmla="*/ 213570 w 468113"/>
                <a:gd name="connsiteY6" fmla="*/ 344323 h 346931"/>
                <a:gd name="connsiteX7" fmla="*/ 6674 w 468113"/>
                <a:gd name="connsiteY7" fmla="*/ 346931 h 346931"/>
                <a:gd name="connsiteX8" fmla="*/ 0 w 468113"/>
                <a:gd name="connsiteY8" fmla="*/ 0 h 346931"/>
                <a:gd name="connsiteX0" fmla="*/ 0 w 468113"/>
                <a:gd name="connsiteY0" fmla="*/ 0 h 346931"/>
                <a:gd name="connsiteX1" fmla="*/ 235170 w 468113"/>
                <a:gd name="connsiteY1" fmla="*/ 2430 h 346931"/>
                <a:gd name="connsiteX2" fmla="*/ 384692 w 468113"/>
                <a:gd name="connsiteY2" fmla="*/ 126326 h 346931"/>
                <a:gd name="connsiteX3" fmla="*/ 414221 w 468113"/>
                <a:gd name="connsiteY3" fmla="*/ 200820 h 346931"/>
                <a:gd name="connsiteX4" fmla="*/ 468113 w 468113"/>
                <a:gd name="connsiteY4" fmla="*/ 341232 h 346931"/>
                <a:gd name="connsiteX5" fmla="*/ 352350 w 468113"/>
                <a:gd name="connsiteY5" fmla="*/ 340303 h 346931"/>
                <a:gd name="connsiteX6" fmla="*/ 213570 w 468113"/>
                <a:gd name="connsiteY6" fmla="*/ 344323 h 346931"/>
                <a:gd name="connsiteX7" fmla="*/ 6674 w 468113"/>
                <a:gd name="connsiteY7" fmla="*/ 346931 h 346931"/>
                <a:gd name="connsiteX8" fmla="*/ 0 w 468113"/>
                <a:gd name="connsiteY8" fmla="*/ 0 h 346931"/>
                <a:gd name="connsiteX0" fmla="*/ 0 w 424019"/>
                <a:gd name="connsiteY0" fmla="*/ 0 h 346931"/>
                <a:gd name="connsiteX1" fmla="*/ 235170 w 424019"/>
                <a:gd name="connsiteY1" fmla="*/ 2430 h 346931"/>
                <a:gd name="connsiteX2" fmla="*/ 384692 w 424019"/>
                <a:gd name="connsiteY2" fmla="*/ 126326 h 346931"/>
                <a:gd name="connsiteX3" fmla="*/ 414221 w 424019"/>
                <a:gd name="connsiteY3" fmla="*/ 200820 h 346931"/>
                <a:gd name="connsiteX4" fmla="*/ 424019 w 424019"/>
                <a:gd name="connsiteY4" fmla="*/ 328740 h 346931"/>
                <a:gd name="connsiteX5" fmla="*/ 352350 w 424019"/>
                <a:gd name="connsiteY5" fmla="*/ 340303 h 346931"/>
                <a:gd name="connsiteX6" fmla="*/ 213570 w 424019"/>
                <a:gd name="connsiteY6" fmla="*/ 344323 h 346931"/>
                <a:gd name="connsiteX7" fmla="*/ 6674 w 424019"/>
                <a:gd name="connsiteY7" fmla="*/ 346931 h 346931"/>
                <a:gd name="connsiteX8" fmla="*/ 0 w 424019"/>
                <a:gd name="connsiteY8" fmla="*/ 0 h 346931"/>
                <a:gd name="connsiteX0" fmla="*/ 0 w 474598"/>
                <a:gd name="connsiteY0" fmla="*/ 0 h 357261"/>
                <a:gd name="connsiteX1" fmla="*/ 235170 w 474598"/>
                <a:gd name="connsiteY1" fmla="*/ 2430 h 357261"/>
                <a:gd name="connsiteX2" fmla="*/ 384692 w 474598"/>
                <a:gd name="connsiteY2" fmla="*/ 126326 h 357261"/>
                <a:gd name="connsiteX3" fmla="*/ 414221 w 474598"/>
                <a:gd name="connsiteY3" fmla="*/ 200820 h 357261"/>
                <a:gd name="connsiteX4" fmla="*/ 474598 w 474598"/>
                <a:gd name="connsiteY4" fmla="*/ 357261 h 357261"/>
                <a:gd name="connsiteX5" fmla="*/ 352350 w 474598"/>
                <a:gd name="connsiteY5" fmla="*/ 340303 h 357261"/>
                <a:gd name="connsiteX6" fmla="*/ 213570 w 474598"/>
                <a:gd name="connsiteY6" fmla="*/ 344323 h 357261"/>
                <a:gd name="connsiteX7" fmla="*/ 6674 w 474598"/>
                <a:gd name="connsiteY7" fmla="*/ 346931 h 357261"/>
                <a:gd name="connsiteX8" fmla="*/ 0 w 474598"/>
                <a:gd name="connsiteY8" fmla="*/ 0 h 357261"/>
                <a:gd name="connsiteX0" fmla="*/ 0 w 456895"/>
                <a:gd name="connsiteY0" fmla="*/ 0 h 346931"/>
                <a:gd name="connsiteX1" fmla="*/ 235170 w 456895"/>
                <a:gd name="connsiteY1" fmla="*/ 2430 h 346931"/>
                <a:gd name="connsiteX2" fmla="*/ 384692 w 456895"/>
                <a:gd name="connsiteY2" fmla="*/ 126326 h 346931"/>
                <a:gd name="connsiteX3" fmla="*/ 414221 w 456895"/>
                <a:gd name="connsiteY3" fmla="*/ 200820 h 346931"/>
                <a:gd name="connsiteX4" fmla="*/ 456895 w 456895"/>
                <a:gd name="connsiteY4" fmla="*/ 337516 h 346931"/>
                <a:gd name="connsiteX5" fmla="*/ 352350 w 456895"/>
                <a:gd name="connsiteY5" fmla="*/ 340303 h 346931"/>
                <a:gd name="connsiteX6" fmla="*/ 213570 w 456895"/>
                <a:gd name="connsiteY6" fmla="*/ 344323 h 346931"/>
                <a:gd name="connsiteX7" fmla="*/ 6674 w 456895"/>
                <a:gd name="connsiteY7" fmla="*/ 346931 h 346931"/>
                <a:gd name="connsiteX8" fmla="*/ 0 w 456895"/>
                <a:gd name="connsiteY8" fmla="*/ 0 h 346931"/>
                <a:gd name="connsiteX0" fmla="*/ 0 w 418961"/>
                <a:gd name="connsiteY0" fmla="*/ 0 h 346931"/>
                <a:gd name="connsiteX1" fmla="*/ 235170 w 418961"/>
                <a:gd name="connsiteY1" fmla="*/ 2430 h 346931"/>
                <a:gd name="connsiteX2" fmla="*/ 384692 w 418961"/>
                <a:gd name="connsiteY2" fmla="*/ 126326 h 346931"/>
                <a:gd name="connsiteX3" fmla="*/ 414221 w 418961"/>
                <a:gd name="connsiteY3" fmla="*/ 200820 h 346931"/>
                <a:gd name="connsiteX4" fmla="*/ 418961 w 418961"/>
                <a:gd name="connsiteY4" fmla="*/ 346292 h 346931"/>
                <a:gd name="connsiteX5" fmla="*/ 352350 w 418961"/>
                <a:gd name="connsiteY5" fmla="*/ 340303 h 346931"/>
                <a:gd name="connsiteX6" fmla="*/ 213570 w 418961"/>
                <a:gd name="connsiteY6" fmla="*/ 344323 h 346931"/>
                <a:gd name="connsiteX7" fmla="*/ 6674 w 418961"/>
                <a:gd name="connsiteY7" fmla="*/ 346931 h 346931"/>
                <a:gd name="connsiteX8" fmla="*/ 0 w 418961"/>
                <a:gd name="connsiteY8" fmla="*/ 0 h 346931"/>
                <a:gd name="connsiteX0" fmla="*/ 0 w 418961"/>
                <a:gd name="connsiteY0" fmla="*/ 0 h 346931"/>
                <a:gd name="connsiteX1" fmla="*/ 235170 w 418961"/>
                <a:gd name="connsiteY1" fmla="*/ 2430 h 346931"/>
                <a:gd name="connsiteX2" fmla="*/ 384692 w 418961"/>
                <a:gd name="connsiteY2" fmla="*/ 126326 h 346931"/>
                <a:gd name="connsiteX3" fmla="*/ 414221 w 418961"/>
                <a:gd name="connsiteY3" fmla="*/ 200820 h 346931"/>
                <a:gd name="connsiteX4" fmla="*/ 418961 w 418961"/>
                <a:gd name="connsiteY4" fmla="*/ 346292 h 346931"/>
                <a:gd name="connsiteX5" fmla="*/ 354879 w 418961"/>
                <a:gd name="connsiteY5" fmla="*/ 344691 h 346931"/>
                <a:gd name="connsiteX6" fmla="*/ 213570 w 418961"/>
                <a:gd name="connsiteY6" fmla="*/ 344323 h 346931"/>
                <a:gd name="connsiteX7" fmla="*/ 6674 w 418961"/>
                <a:gd name="connsiteY7" fmla="*/ 346931 h 346931"/>
                <a:gd name="connsiteX8" fmla="*/ 0 w 418961"/>
                <a:gd name="connsiteY8" fmla="*/ 0 h 3469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18961" h="346931">
                  <a:moveTo>
                    <a:pt x="0" y="0"/>
                  </a:moveTo>
                  <a:lnTo>
                    <a:pt x="235170" y="2430"/>
                  </a:lnTo>
                  <a:lnTo>
                    <a:pt x="384692" y="126326"/>
                  </a:lnTo>
                  <a:lnTo>
                    <a:pt x="414221" y="200820"/>
                  </a:lnTo>
                  <a:lnTo>
                    <a:pt x="418961" y="346292"/>
                  </a:lnTo>
                  <a:lnTo>
                    <a:pt x="354879" y="344691"/>
                  </a:lnTo>
                  <a:lnTo>
                    <a:pt x="213570" y="344323"/>
                  </a:lnTo>
                  <a:lnTo>
                    <a:pt x="6674" y="346931"/>
                  </a:lnTo>
                  <a:lnTo>
                    <a:pt x="0" y="0"/>
                  </a:lnTo>
                  <a:close/>
                </a:path>
              </a:pathLst>
            </a:cu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1" name="台形 33">
              <a:extLst>
                <a:ext uri="{FF2B5EF4-FFF2-40B4-BE49-F238E27FC236}">
                  <a16:creationId xmlns:a16="http://schemas.microsoft.com/office/drawing/2014/main" id="{01416B36-084C-4F6F-A843-5B84792435EF}"/>
                </a:ext>
              </a:extLst>
            </p:cNvPr>
            <p:cNvSpPr/>
            <p:nvPr/>
          </p:nvSpPr>
          <p:spPr>
            <a:xfrm>
              <a:off x="5352504" y="4436209"/>
              <a:ext cx="164587" cy="118122"/>
            </a:xfrm>
            <a:custGeom>
              <a:avLst/>
              <a:gdLst>
                <a:gd name="connsiteX0" fmla="*/ 0 w 329098"/>
                <a:gd name="connsiteY0" fmla="*/ 188865 h 188865"/>
                <a:gd name="connsiteX1" fmla="*/ 47216 w 329098"/>
                <a:gd name="connsiteY1" fmla="*/ 0 h 188865"/>
                <a:gd name="connsiteX2" fmla="*/ 281882 w 329098"/>
                <a:gd name="connsiteY2" fmla="*/ 0 h 188865"/>
                <a:gd name="connsiteX3" fmla="*/ 329098 w 329098"/>
                <a:gd name="connsiteY3" fmla="*/ 188865 h 188865"/>
                <a:gd name="connsiteX4" fmla="*/ 0 w 329098"/>
                <a:gd name="connsiteY4" fmla="*/ 188865 h 188865"/>
                <a:gd name="connsiteX0" fmla="*/ 0 w 321898"/>
                <a:gd name="connsiteY0" fmla="*/ 246465 h 246465"/>
                <a:gd name="connsiteX1" fmla="*/ 40016 w 321898"/>
                <a:gd name="connsiteY1" fmla="*/ 0 h 246465"/>
                <a:gd name="connsiteX2" fmla="*/ 274682 w 321898"/>
                <a:gd name="connsiteY2" fmla="*/ 0 h 246465"/>
                <a:gd name="connsiteX3" fmla="*/ 321898 w 321898"/>
                <a:gd name="connsiteY3" fmla="*/ 188865 h 246465"/>
                <a:gd name="connsiteX4" fmla="*/ 0 w 321898"/>
                <a:gd name="connsiteY4" fmla="*/ 246465 h 246465"/>
                <a:gd name="connsiteX0" fmla="*/ 10384 w 281882"/>
                <a:gd name="connsiteY0" fmla="*/ 217665 h 217665"/>
                <a:gd name="connsiteX1" fmla="*/ 0 w 281882"/>
                <a:gd name="connsiteY1" fmla="*/ 0 h 217665"/>
                <a:gd name="connsiteX2" fmla="*/ 234666 w 281882"/>
                <a:gd name="connsiteY2" fmla="*/ 0 h 217665"/>
                <a:gd name="connsiteX3" fmla="*/ 281882 w 281882"/>
                <a:gd name="connsiteY3" fmla="*/ 188865 h 217665"/>
                <a:gd name="connsiteX4" fmla="*/ 10384 w 281882"/>
                <a:gd name="connsiteY4" fmla="*/ 217665 h 217665"/>
                <a:gd name="connsiteX0" fmla="*/ 10384 w 281882"/>
                <a:gd name="connsiteY0" fmla="*/ 202549 h 202549"/>
                <a:gd name="connsiteX1" fmla="*/ 0 w 281882"/>
                <a:gd name="connsiteY1" fmla="*/ 0 h 202549"/>
                <a:gd name="connsiteX2" fmla="*/ 234666 w 281882"/>
                <a:gd name="connsiteY2" fmla="*/ 0 h 202549"/>
                <a:gd name="connsiteX3" fmla="*/ 281882 w 281882"/>
                <a:gd name="connsiteY3" fmla="*/ 188865 h 202549"/>
                <a:gd name="connsiteX4" fmla="*/ 10384 w 281882"/>
                <a:gd name="connsiteY4" fmla="*/ 202549 h 202549"/>
                <a:gd name="connsiteX0" fmla="*/ 17307 w 281882"/>
                <a:gd name="connsiteY0" fmla="*/ 196503 h 196503"/>
                <a:gd name="connsiteX1" fmla="*/ 0 w 281882"/>
                <a:gd name="connsiteY1" fmla="*/ 0 h 196503"/>
                <a:gd name="connsiteX2" fmla="*/ 234666 w 281882"/>
                <a:gd name="connsiteY2" fmla="*/ 0 h 196503"/>
                <a:gd name="connsiteX3" fmla="*/ 281882 w 281882"/>
                <a:gd name="connsiteY3" fmla="*/ 188865 h 196503"/>
                <a:gd name="connsiteX4" fmla="*/ 17307 w 281882"/>
                <a:gd name="connsiteY4" fmla="*/ 196503 h 196503"/>
                <a:gd name="connsiteX0" fmla="*/ 13845 w 281882"/>
                <a:gd name="connsiteY0" fmla="*/ 98251 h 188865"/>
                <a:gd name="connsiteX1" fmla="*/ 0 w 281882"/>
                <a:gd name="connsiteY1" fmla="*/ 0 h 188865"/>
                <a:gd name="connsiteX2" fmla="*/ 234666 w 281882"/>
                <a:gd name="connsiteY2" fmla="*/ 0 h 188865"/>
                <a:gd name="connsiteX3" fmla="*/ 281882 w 281882"/>
                <a:gd name="connsiteY3" fmla="*/ 188865 h 188865"/>
                <a:gd name="connsiteX4" fmla="*/ 13845 w 281882"/>
                <a:gd name="connsiteY4" fmla="*/ 98251 h 188865"/>
                <a:gd name="connsiteX0" fmla="*/ 13845 w 268036"/>
                <a:gd name="connsiteY0" fmla="*/ 98251 h 98251"/>
                <a:gd name="connsiteX1" fmla="*/ 0 w 268036"/>
                <a:gd name="connsiteY1" fmla="*/ 0 h 98251"/>
                <a:gd name="connsiteX2" fmla="*/ 234666 w 268036"/>
                <a:gd name="connsiteY2" fmla="*/ 0 h 98251"/>
                <a:gd name="connsiteX3" fmla="*/ 268036 w 268036"/>
                <a:gd name="connsiteY3" fmla="*/ 98171 h 98251"/>
                <a:gd name="connsiteX4" fmla="*/ 13845 w 268036"/>
                <a:gd name="connsiteY4" fmla="*/ 98251 h 98251"/>
                <a:gd name="connsiteX0" fmla="*/ 13845 w 419799"/>
                <a:gd name="connsiteY0" fmla="*/ 98251 h 98251"/>
                <a:gd name="connsiteX1" fmla="*/ 0 w 419799"/>
                <a:gd name="connsiteY1" fmla="*/ 0 h 98251"/>
                <a:gd name="connsiteX2" fmla="*/ 234666 w 419799"/>
                <a:gd name="connsiteY2" fmla="*/ 0 h 98251"/>
                <a:gd name="connsiteX3" fmla="*/ 419799 w 419799"/>
                <a:gd name="connsiteY3" fmla="*/ 92412 h 98251"/>
                <a:gd name="connsiteX4" fmla="*/ 13845 w 419799"/>
                <a:gd name="connsiteY4" fmla="*/ 98251 h 98251"/>
                <a:gd name="connsiteX0" fmla="*/ 13845 w 365339"/>
                <a:gd name="connsiteY0" fmla="*/ 98251 h 98251"/>
                <a:gd name="connsiteX1" fmla="*/ 0 w 365339"/>
                <a:gd name="connsiteY1" fmla="*/ 0 h 98251"/>
                <a:gd name="connsiteX2" fmla="*/ 234666 w 365339"/>
                <a:gd name="connsiteY2" fmla="*/ 0 h 98251"/>
                <a:gd name="connsiteX3" fmla="*/ 365339 w 365339"/>
                <a:gd name="connsiteY3" fmla="*/ 88026 h 98251"/>
                <a:gd name="connsiteX4" fmla="*/ 13845 w 365339"/>
                <a:gd name="connsiteY4" fmla="*/ 98251 h 98251"/>
                <a:gd name="connsiteX0" fmla="*/ 13845 w 365339"/>
                <a:gd name="connsiteY0" fmla="*/ 83633 h 88026"/>
                <a:gd name="connsiteX1" fmla="*/ 0 w 365339"/>
                <a:gd name="connsiteY1" fmla="*/ 0 h 88026"/>
                <a:gd name="connsiteX2" fmla="*/ 234666 w 365339"/>
                <a:gd name="connsiteY2" fmla="*/ 0 h 88026"/>
                <a:gd name="connsiteX3" fmla="*/ 365339 w 365339"/>
                <a:gd name="connsiteY3" fmla="*/ 88026 h 88026"/>
                <a:gd name="connsiteX4" fmla="*/ 13845 w 365339"/>
                <a:gd name="connsiteY4" fmla="*/ 83633 h 88026"/>
                <a:gd name="connsiteX0" fmla="*/ 13845 w 368970"/>
                <a:gd name="connsiteY0" fmla="*/ 83633 h 83633"/>
                <a:gd name="connsiteX1" fmla="*/ 0 w 368970"/>
                <a:gd name="connsiteY1" fmla="*/ 0 h 83633"/>
                <a:gd name="connsiteX2" fmla="*/ 234666 w 368970"/>
                <a:gd name="connsiteY2" fmla="*/ 0 h 83633"/>
                <a:gd name="connsiteX3" fmla="*/ 368970 w 368970"/>
                <a:gd name="connsiteY3" fmla="*/ 73408 h 83633"/>
                <a:gd name="connsiteX4" fmla="*/ 13845 w 368970"/>
                <a:gd name="connsiteY4" fmla="*/ 83633 h 83633"/>
                <a:gd name="connsiteX0" fmla="*/ 13845 w 354447"/>
                <a:gd name="connsiteY0" fmla="*/ 83633 h 88026"/>
                <a:gd name="connsiteX1" fmla="*/ 0 w 354447"/>
                <a:gd name="connsiteY1" fmla="*/ 0 h 88026"/>
                <a:gd name="connsiteX2" fmla="*/ 234666 w 354447"/>
                <a:gd name="connsiteY2" fmla="*/ 0 h 88026"/>
                <a:gd name="connsiteX3" fmla="*/ 354447 w 354447"/>
                <a:gd name="connsiteY3" fmla="*/ 88026 h 88026"/>
                <a:gd name="connsiteX4" fmla="*/ 13845 w 354447"/>
                <a:gd name="connsiteY4" fmla="*/ 83633 h 88026"/>
                <a:gd name="connsiteX0" fmla="*/ 13845 w 361708"/>
                <a:gd name="connsiteY0" fmla="*/ 83633 h 83633"/>
                <a:gd name="connsiteX1" fmla="*/ 0 w 361708"/>
                <a:gd name="connsiteY1" fmla="*/ 0 h 83633"/>
                <a:gd name="connsiteX2" fmla="*/ 234666 w 361708"/>
                <a:gd name="connsiteY2" fmla="*/ 0 h 83633"/>
                <a:gd name="connsiteX3" fmla="*/ 361708 w 361708"/>
                <a:gd name="connsiteY3" fmla="*/ 77793 h 83633"/>
                <a:gd name="connsiteX4" fmla="*/ 13845 w 361708"/>
                <a:gd name="connsiteY4" fmla="*/ 83633 h 83633"/>
                <a:gd name="connsiteX0" fmla="*/ 13845 w 339924"/>
                <a:gd name="connsiteY0" fmla="*/ 83633 h 85102"/>
                <a:gd name="connsiteX1" fmla="*/ 0 w 339924"/>
                <a:gd name="connsiteY1" fmla="*/ 0 h 85102"/>
                <a:gd name="connsiteX2" fmla="*/ 234666 w 339924"/>
                <a:gd name="connsiteY2" fmla="*/ 0 h 85102"/>
                <a:gd name="connsiteX3" fmla="*/ 339924 w 339924"/>
                <a:gd name="connsiteY3" fmla="*/ 85102 h 85102"/>
                <a:gd name="connsiteX4" fmla="*/ 13845 w 339924"/>
                <a:gd name="connsiteY4" fmla="*/ 83633 h 85102"/>
                <a:gd name="connsiteX0" fmla="*/ 13845 w 339924"/>
                <a:gd name="connsiteY0" fmla="*/ 83633 h 85102"/>
                <a:gd name="connsiteX1" fmla="*/ 0 w 339924"/>
                <a:gd name="connsiteY1" fmla="*/ 0 h 85102"/>
                <a:gd name="connsiteX2" fmla="*/ 285495 w 339924"/>
                <a:gd name="connsiteY2" fmla="*/ 2924 h 85102"/>
                <a:gd name="connsiteX3" fmla="*/ 339924 w 339924"/>
                <a:gd name="connsiteY3" fmla="*/ 85102 h 85102"/>
                <a:gd name="connsiteX4" fmla="*/ 13845 w 339924"/>
                <a:gd name="connsiteY4" fmla="*/ 83633 h 85102"/>
                <a:gd name="connsiteX0" fmla="*/ 13845 w 321771"/>
                <a:gd name="connsiteY0" fmla="*/ 83633 h 83633"/>
                <a:gd name="connsiteX1" fmla="*/ 0 w 321771"/>
                <a:gd name="connsiteY1" fmla="*/ 0 h 83633"/>
                <a:gd name="connsiteX2" fmla="*/ 285495 w 321771"/>
                <a:gd name="connsiteY2" fmla="*/ 2924 h 83633"/>
                <a:gd name="connsiteX3" fmla="*/ 321771 w 321771"/>
                <a:gd name="connsiteY3" fmla="*/ 74869 h 83633"/>
                <a:gd name="connsiteX4" fmla="*/ 13845 w 321771"/>
                <a:gd name="connsiteY4" fmla="*/ 83633 h 83633"/>
                <a:gd name="connsiteX0" fmla="*/ 13845 w 343555"/>
                <a:gd name="connsiteY0" fmla="*/ 83633 h 86564"/>
                <a:gd name="connsiteX1" fmla="*/ 0 w 343555"/>
                <a:gd name="connsiteY1" fmla="*/ 0 h 86564"/>
                <a:gd name="connsiteX2" fmla="*/ 285495 w 343555"/>
                <a:gd name="connsiteY2" fmla="*/ 2924 h 86564"/>
                <a:gd name="connsiteX3" fmla="*/ 343555 w 343555"/>
                <a:gd name="connsiteY3" fmla="*/ 86564 h 86564"/>
                <a:gd name="connsiteX4" fmla="*/ 13845 w 343555"/>
                <a:gd name="connsiteY4" fmla="*/ 83633 h 865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3555" h="86564">
                  <a:moveTo>
                    <a:pt x="13845" y="83633"/>
                  </a:moveTo>
                  <a:lnTo>
                    <a:pt x="0" y="0"/>
                  </a:lnTo>
                  <a:lnTo>
                    <a:pt x="285495" y="2924"/>
                  </a:lnTo>
                  <a:lnTo>
                    <a:pt x="343555" y="86564"/>
                  </a:lnTo>
                  <a:lnTo>
                    <a:pt x="13845" y="83633"/>
                  </a:lnTo>
                  <a:close/>
                </a:path>
              </a:pathLst>
            </a:cu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42" name="四角形: 角を丸くする 41">
            <a:extLst>
              <a:ext uri="{FF2B5EF4-FFF2-40B4-BE49-F238E27FC236}">
                <a16:creationId xmlns:a16="http://schemas.microsoft.com/office/drawing/2014/main" id="{F452CD0B-B303-4E3D-8532-CE20C7064CF2}"/>
              </a:ext>
            </a:extLst>
          </p:cNvPr>
          <p:cNvSpPr/>
          <p:nvPr/>
        </p:nvSpPr>
        <p:spPr>
          <a:xfrm>
            <a:off x="8022986" y="4607589"/>
            <a:ext cx="907200" cy="5616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050" dirty="0">
                <a:latin typeface="メイリオ" panose="020B0604030504040204" pitchFamily="50" charset="-128"/>
                <a:ea typeface="メイリオ" panose="020B0604030504040204" pitchFamily="50" charset="-128"/>
              </a:rPr>
              <a:t>需要家</a:t>
            </a:r>
            <a:endParaRPr kumimoji="1" lang="ja-JP" altLang="en-US" sz="1050" dirty="0">
              <a:latin typeface="メイリオ" panose="020B0604030504040204" pitchFamily="50" charset="-128"/>
              <a:ea typeface="メイリオ" panose="020B0604030504040204" pitchFamily="50" charset="-128"/>
            </a:endParaRPr>
          </a:p>
        </p:txBody>
      </p:sp>
      <p:sp>
        <p:nvSpPr>
          <p:cNvPr id="15" name="矢印: 右 14">
            <a:extLst>
              <a:ext uri="{FF2B5EF4-FFF2-40B4-BE49-F238E27FC236}">
                <a16:creationId xmlns:a16="http://schemas.microsoft.com/office/drawing/2014/main" id="{AB6A555B-529A-4152-AEB8-EB70A21ECABD}"/>
              </a:ext>
            </a:extLst>
          </p:cNvPr>
          <p:cNvSpPr/>
          <p:nvPr/>
        </p:nvSpPr>
        <p:spPr>
          <a:xfrm>
            <a:off x="7267125" y="4575115"/>
            <a:ext cx="427146" cy="645798"/>
          </a:xfrm>
          <a:prstGeom prst="rightArrow">
            <a:avLst/>
          </a:prstGeom>
          <a:solidFill>
            <a:srgbClr val="FF0000">
              <a:alpha val="4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3" name="矢印: 右 42">
            <a:extLst>
              <a:ext uri="{FF2B5EF4-FFF2-40B4-BE49-F238E27FC236}">
                <a16:creationId xmlns:a16="http://schemas.microsoft.com/office/drawing/2014/main" id="{FF2261F8-C966-4DC6-AA14-35C87801B116}"/>
              </a:ext>
            </a:extLst>
          </p:cNvPr>
          <p:cNvSpPr/>
          <p:nvPr/>
        </p:nvSpPr>
        <p:spPr>
          <a:xfrm>
            <a:off x="6832320" y="4575115"/>
            <a:ext cx="427146" cy="645798"/>
          </a:xfrm>
          <a:prstGeom prst="rightArrow">
            <a:avLst/>
          </a:prstGeom>
          <a:solidFill>
            <a:srgbClr val="FF0000">
              <a:alpha val="41000"/>
            </a:srgbClr>
          </a:solidFill>
          <a:ln>
            <a:noFill/>
          </a:ln>
          <a:scene3d>
            <a:camera prst="orthographicFront">
              <a:rot lat="0" lon="10800000" rev="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5" name="テキスト ボックス 44">
            <a:extLst>
              <a:ext uri="{FF2B5EF4-FFF2-40B4-BE49-F238E27FC236}">
                <a16:creationId xmlns:a16="http://schemas.microsoft.com/office/drawing/2014/main" id="{347EAEDB-3DC2-4DAA-BCA6-98DC06F9D248}"/>
              </a:ext>
            </a:extLst>
          </p:cNvPr>
          <p:cNvSpPr txBox="1"/>
          <p:nvPr/>
        </p:nvSpPr>
        <p:spPr>
          <a:xfrm>
            <a:off x="780526" y="775277"/>
            <a:ext cx="10950935" cy="369332"/>
          </a:xfrm>
          <a:prstGeom prst="rect">
            <a:avLst/>
          </a:prstGeom>
          <a:noFill/>
        </p:spPr>
        <p:txBody>
          <a:bodyPr wrap="square" rtlCol="0">
            <a:spAutoFit/>
          </a:bodyPr>
          <a:lstStyle/>
          <a:p>
            <a:r>
              <a:rPr kumimoji="1" lang="ja-JP" altLang="en-US" dirty="0">
                <a:solidFill>
                  <a:srgbClr val="0070C0"/>
                </a:solidFill>
                <a:latin typeface="メイリオ" panose="020B0604030504040204" pitchFamily="50" charset="-128"/>
                <a:ea typeface="メイリオ" panose="020B0604030504040204" pitchFamily="50" charset="-128"/>
              </a:rPr>
              <a:t>導入する設備、システムについて記入してください。（適宜文章及び図表化しやもので示してください。</a:t>
            </a:r>
          </a:p>
        </p:txBody>
      </p:sp>
      <p:sp>
        <p:nvSpPr>
          <p:cNvPr id="4" name="テキスト ボックス 3">
            <a:extLst>
              <a:ext uri="{FF2B5EF4-FFF2-40B4-BE49-F238E27FC236}">
                <a16:creationId xmlns:a16="http://schemas.microsoft.com/office/drawing/2014/main" id="{E3D66B97-0DC9-4981-A0F7-64E4075C0875}"/>
              </a:ext>
            </a:extLst>
          </p:cNvPr>
          <p:cNvSpPr txBox="1"/>
          <p:nvPr/>
        </p:nvSpPr>
        <p:spPr>
          <a:xfrm>
            <a:off x="2408887" y="3766162"/>
            <a:ext cx="391160" cy="369332"/>
          </a:xfrm>
          <a:prstGeom prst="rect">
            <a:avLst/>
          </a:prstGeom>
          <a:noFill/>
        </p:spPr>
        <p:txBody>
          <a:bodyPr wrap="square" rtlCol="0">
            <a:spAutoFit/>
          </a:bodyPr>
          <a:lstStyle/>
          <a:p>
            <a:r>
              <a:rPr kumimoji="1" lang="ja-JP" altLang="en-US" dirty="0"/>
              <a:t>①</a:t>
            </a:r>
          </a:p>
        </p:txBody>
      </p:sp>
      <p:sp>
        <p:nvSpPr>
          <p:cNvPr id="46" name="テキスト ボックス 45">
            <a:extLst>
              <a:ext uri="{FF2B5EF4-FFF2-40B4-BE49-F238E27FC236}">
                <a16:creationId xmlns:a16="http://schemas.microsoft.com/office/drawing/2014/main" id="{FE0EA1A8-1C64-46FE-9894-B1B4C6EDF30C}"/>
              </a:ext>
            </a:extLst>
          </p:cNvPr>
          <p:cNvSpPr txBox="1"/>
          <p:nvPr/>
        </p:nvSpPr>
        <p:spPr>
          <a:xfrm>
            <a:off x="4089988" y="3743592"/>
            <a:ext cx="391160" cy="369332"/>
          </a:xfrm>
          <a:prstGeom prst="rect">
            <a:avLst/>
          </a:prstGeom>
          <a:noFill/>
        </p:spPr>
        <p:txBody>
          <a:bodyPr wrap="square" rtlCol="0">
            <a:spAutoFit/>
          </a:bodyPr>
          <a:lstStyle/>
          <a:p>
            <a:r>
              <a:rPr lang="ja-JP" altLang="en-US" dirty="0"/>
              <a:t>②</a:t>
            </a:r>
            <a:endParaRPr kumimoji="1" lang="ja-JP" altLang="en-US" dirty="0"/>
          </a:p>
        </p:txBody>
      </p:sp>
      <p:sp>
        <p:nvSpPr>
          <p:cNvPr id="47" name="テキスト ボックス 46">
            <a:extLst>
              <a:ext uri="{FF2B5EF4-FFF2-40B4-BE49-F238E27FC236}">
                <a16:creationId xmlns:a16="http://schemas.microsoft.com/office/drawing/2014/main" id="{8239E449-A655-452F-8E28-E60A74AAB9FE}"/>
              </a:ext>
            </a:extLst>
          </p:cNvPr>
          <p:cNvSpPr txBox="1"/>
          <p:nvPr/>
        </p:nvSpPr>
        <p:spPr>
          <a:xfrm>
            <a:off x="2396073" y="4794575"/>
            <a:ext cx="328268" cy="369332"/>
          </a:xfrm>
          <a:prstGeom prst="rect">
            <a:avLst/>
          </a:prstGeom>
          <a:noFill/>
        </p:spPr>
        <p:txBody>
          <a:bodyPr wrap="square" rtlCol="0">
            <a:spAutoFit/>
          </a:bodyPr>
          <a:lstStyle/>
          <a:p>
            <a:r>
              <a:rPr kumimoji="1" lang="ja-JP" altLang="en-US" dirty="0"/>
              <a:t>③</a:t>
            </a:r>
          </a:p>
        </p:txBody>
      </p:sp>
      <p:sp>
        <p:nvSpPr>
          <p:cNvPr id="48" name="テキスト ボックス 47">
            <a:extLst>
              <a:ext uri="{FF2B5EF4-FFF2-40B4-BE49-F238E27FC236}">
                <a16:creationId xmlns:a16="http://schemas.microsoft.com/office/drawing/2014/main" id="{3FEFA35A-B075-459A-832A-47D5FB0F04EC}"/>
              </a:ext>
            </a:extLst>
          </p:cNvPr>
          <p:cNvSpPr txBox="1"/>
          <p:nvPr/>
        </p:nvSpPr>
        <p:spPr>
          <a:xfrm>
            <a:off x="2392224" y="5726434"/>
            <a:ext cx="391160" cy="369332"/>
          </a:xfrm>
          <a:prstGeom prst="rect">
            <a:avLst/>
          </a:prstGeom>
          <a:noFill/>
        </p:spPr>
        <p:txBody>
          <a:bodyPr wrap="square" rtlCol="0">
            <a:spAutoFit/>
          </a:bodyPr>
          <a:lstStyle/>
          <a:p>
            <a:r>
              <a:rPr kumimoji="1" lang="ja-JP" altLang="en-US" dirty="0"/>
              <a:t>④</a:t>
            </a:r>
          </a:p>
        </p:txBody>
      </p:sp>
      <p:sp>
        <p:nvSpPr>
          <p:cNvPr id="49" name="テキスト ボックス 48">
            <a:extLst>
              <a:ext uri="{FF2B5EF4-FFF2-40B4-BE49-F238E27FC236}">
                <a16:creationId xmlns:a16="http://schemas.microsoft.com/office/drawing/2014/main" id="{D7BDC963-E418-4BA0-9091-4808C412C1E5}"/>
              </a:ext>
            </a:extLst>
          </p:cNvPr>
          <p:cNvSpPr txBox="1"/>
          <p:nvPr/>
        </p:nvSpPr>
        <p:spPr>
          <a:xfrm>
            <a:off x="4073757" y="5716573"/>
            <a:ext cx="391160" cy="369332"/>
          </a:xfrm>
          <a:prstGeom prst="rect">
            <a:avLst/>
          </a:prstGeom>
          <a:noFill/>
        </p:spPr>
        <p:txBody>
          <a:bodyPr wrap="square" rtlCol="0">
            <a:spAutoFit/>
          </a:bodyPr>
          <a:lstStyle/>
          <a:p>
            <a:r>
              <a:rPr lang="ja-JP" altLang="en-US" dirty="0"/>
              <a:t>⑤</a:t>
            </a:r>
            <a:endParaRPr kumimoji="1" lang="ja-JP" altLang="en-US" dirty="0"/>
          </a:p>
        </p:txBody>
      </p:sp>
      <p:sp>
        <p:nvSpPr>
          <p:cNvPr id="8" name="正方形/長方形 7">
            <a:extLst>
              <a:ext uri="{FF2B5EF4-FFF2-40B4-BE49-F238E27FC236}">
                <a16:creationId xmlns:a16="http://schemas.microsoft.com/office/drawing/2014/main" id="{EF60813F-F5A0-4B2B-B4F4-16C1AB2717A7}"/>
              </a:ext>
            </a:extLst>
          </p:cNvPr>
          <p:cNvSpPr/>
          <p:nvPr/>
        </p:nvSpPr>
        <p:spPr>
          <a:xfrm>
            <a:off x="2078183" y="3737146"/>
            <a:ext cx="3353594" cy="2713530"/>
          </a:xfrm>
          <a:prstGeom prst="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4" name="テキスト ボックス 43">
            <a:extLst>
              <a:ext uri="{FF2B5EF4-FFF2-40B4-BE49-F238E27FC236}">
                <a16:creationId xmlns:a16="http://schemas.microsoft.com/office/drawing/2014/main" id="{3CA3C81A-71D5-4000-8E9C-3B3168CC3304}"/>
              </a:ext>
            </a:extLst>
          </p:cNvPr>
          <p:cNvSpPr txBox="1"/>
          <p:nvPr/>
        </p:nvSpPr>
        <p:spPr>
          <a:xfrm>
            <a:off x="838199" y="2530274"/>
            <a:ext cx="1886141" cy="369332"/>
          </a:xfrm>
          <a:prstGeom prst="rect">
            <a:avLst/>
          </a:prstGeom>
          <a:noFill/>
        </p:spPr>
        <p:txBody>
          <a:bodyPr wrap="square" rtlCol="0">
            <a:spAutoFit/>
          </a:bodyPr>
          <a:lstStyle/>
          <a:p>
            <a:r>
              <a:rPr kumimoji="1" lang="en-US" altLang="ja-JP" dirty="0"/>
              <a:t>〔</a:t>
            </a:r>
            <a:r>
              <a:rPr lang="ja-JP" altLang="en-US" dirty="0"/>
              <a:t>システム図</a:t>
            </a:r>
            <a:r>
              <a:rPr kumimoji="1" lang="en-US" altLang="ja-JP" dirty="0"/>
              <a:t>〕</a:t>
            </a:r>
            <a:endParaRPr kumimoji="1" lang="ja-JP" altLang="en-US" dirty="0"/>
          </a:p>
        </p:txBody>
      </p:sp>
      <p:sp>
        <p:nvSpPr>
          <p:cNvPr id="10" name="テキスト ボックス 9">
            <a:extLst>
              <a:ext uri="{FF2B5EF4-FFF2-40B4-BE49-F238E27FC236}">
                <a16:creationId xmlns:a16="http://schemas.microsoft.com/office/drawing/2014/main" id="{5D134BD7-5E68-40E9-9554-9FA3F38644E3}"/>
              </a:ext>
            </a:extLst>
          </p:cNvPr>
          <p:cNvSpPr txBox="1"/>
          <p:nvPr/>
        </p:nvSpPr>
        <p:spPr>
          <a:xfrm>
            <a:off x="6693382" y="2972574"/>
            <a:ext cx="4660418" cy="523220"/>
          </a:xfrm>
          <a:prstGeom prst="rect">
            <a:avLst/>
          </a:prstGeom>
          <a:noFill/>
        </p:spPr>
        <p:txBody>
          <a:bodyPr wrap="square" rtlCol="0">
            <a:spAutoFit/>
          </a:bodyPr>
          <a:lstStyle/>
          <a:p>
            <a:r>
              <a:rPr kumimoji="1" lang="en-US" altLang="ja-JP" sz="1400" dirty="0">
                <a:solidFill>
                  <a:srgbClr val="FF0000"/>
                </a:solidFill>
              </a:rPr>
              <a:t>※</a:t>
            </a:r>
            <a:r>
              <a:rPr kumimoji="1" lang="ja-JP" altLang="en-US" sz="1400" dirty="0">
                <a:solidFill>
                  <a:srgbClr val="FF0000"/>
                </a:solidFill>
              </a:rPr>
              <a:t>補助対象以外の設備がある場合は、</a:t>
            </a:r>
            <a:endParaRPr kumimoji="1" lang="en-US" altLang="ja-JP" sz="1400" dirty="0">
              <a:solidFill>
                <a:srgbClr val="FF0000"/>
              </a:solidFill>
            </a:endParaRPr>
          </a:p>
          <a:p>
            <a:r>
              <a:rPr kumimoji="1" lang="ja-JP" altLang="en-US" sz="1400" dirty="0">
                <a:solidFill>
                  <a:srgbClr val="FF0000"/>
                </a:solidFill>
              </a:rPr>
              <a:t>　対象・対象外がわかるように表示してください。</a:t>
            </a:r>
          </a:p>
        </p:txBody>
      </p:sp>
      <p:sp>
        <p:nvSpPr>
          <p:cNvPr id="11" name="テキスト ボックス 10">
            <a:extLst>
              <a:ext uri="{FF2B5EF4-FFF2-40B4-BE49-F238E27FC236}">
                <a16:creationId xmlns:a16="http://schemas.microsoft.com/office/drawing/2014/main" id="{9511BA42-FE3A-41DC-ACCC-9DB545A411B6}"/>
              </a:ext>
            </a:extLst>
          </p:cNvPr>
          <p:cNvSpPr txBox="1"/>
          <p:nvPr/>
        </p:nvSpPr>
        <p:spPr>
          <a:xfrm>
            <a:off x="1820559" y="3460754"/>
            <a:ext cx="1253420" cy="307777"/>
          </a:xfrm>
          <a:prstGeom prst="rect">
            <a:avLst/>
          </a:prstGeom>
          <a:noFill/>
        </p:spPr>
        <p:txBody>
          <a:bodyPr wrap="square" rtlCol="0">
            <a:spAutoFit/>
          </a:bodyPr>
          <a:lstStyle/>
          <a:p>
            <a:r>
              <a:rPr kumimoji="1" lang="ja-JP" altLang="en-US" sz="1400" dirty="0">
                <a:solidFill>
                  <a:srgbClr val="FF0000"/>
                </a:solidFill>
              </a:rPr>
              <a:t>補助対象設備</a:t>
            </a:r>
          </a:p>
        </p:txBody>
      </p:sp>
    </p:spTree>
    <p:extLst>
      <p:ext uri="{BB962C8B-B14F-4D97-AF65-F5344CB8AC3E}">
        <p14:creationId xmlns:p14="http://schemas.microsoft.com/office/powerpoint/2010/main" val="33813784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2069BBD-E859-4846-8836-2398C640888E}"/>
              </a:ext>
            </a:extLst>
          </p:cNvPr>
          <p:cNvSpPr>
            <a:spLocks noGrp="1"/>
          </p:cNvSpPr>
          <p:nvPr>
            <p:ph type="title"/>
          </p:nvPr>
        </p:nvSpPr>
        <p:spPr>
          <a:xfrm>
            <a:off x="838200" y="274473"/>
            <a:ext cx="10515600" cy="419675"/>
          </a:xfrm>
          <a:ln w="25400">
            <a:noFill/>
          </a:ln>
        </p:spPr>
        <p:txBody>
          <a:bodyPr>
            <a:normAutofit/>
          </a:bodyPr>
          <a:lstStyle/>
          <a:p>
            <a:r>
              <a:rPr lang="en-US" altLang="ja-JP" sz="2200" b="1" dirty="0"/>
              <a:t>CO2</a:t>
            </a:r>
            <a:r>
              <a:rPr lang="ja-JP" altLang="en-US" sz="2200" b="1" dirty="0"/>
              <a:t>削減率・コスト（費用対効果）及び事業の実施体制等</a:t>
            </a:r>
          </a:p>
        </p:txBody>
      </p:sp>
      <p:cxnSp>
        <p:nvCxnSpPr>
          <p:cNvPr id="5" name="直線コネクタ 4">
            <a:extLst>
              <a:ext uri="{FF2B5EF4-FFF2-40B4-BE49-F238E27FC236}">
                <a16:creationId xmlns:a16="http://schemas.microsoft.com/office/drawing/2014/main" id="{55D7D46B-131D-43E4-BED8-078D76D66AA0}"/>
              </a:ext>
            </a:extLst>
          </p:cNvPr>
          <p:cNvCxnSpPr/>
          <p:nvPr/>
        </p:nvCxnSpPr>
        <p:spPr>
          <a:xfrm>
            <a:off x="-17585" y="679939"/>
            <a:ext cx="12192000" cy="0"/>
          </a:xfrm>
          <a:prstGeom prst="line">
            <a:avLst/>
          </a:prstGeom>
          <a:ln w="317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11" name="テキスト ボックス 10">
            <a:extLst>
              <a:ext uri="{FF2B5EF4-FFF2-40B4-BE49-F238E27FC236}">
                <a16:creationId xmlns:a16="http://schemas.microsoft.com/office/drawing/2014/main" id="{73AD024D-FE1A-4CF9-BE6C-6733B8FC7F3A}"/>
              </a:ext>
            </a:extLst>
          </p:cNvPr>
          <p:cNvSpPr txBox="1"/>
          <p:nvPr/>
        </p:nvSpPr>
        <p:spPr>
          <a:xfrm>
            <a:off x="837000" y="1796092"/>
            <a:ext cx="5181600" cy="369330"/>
          </a:xfrm>
          <a:prstGeom prst="rect">
            <a:avLst/>
          </a:prstGeom>
          <a:solidFill>
            <a:schemeClr val="accent5">
              <a:lumMod val="60000"/>
              <a:lumOff val="40000"/>
            </a:schemeClr>
          </a:solidFill>
        </p:spPr>
        <p:txBody>
          <a:bodyPr wrap="square" rtlCol="0">
            <a:spAutoFit/>
          </a:bodyPr>
          <a:lstStyle/>
          <a:p>
            <a:r>
              <a:rPr kumimoji="1" lang="en-US" altLang="ja-JP" dirty="0"/>
              <a:t>CO2</a:t>
            </a:r>
            <a:r>
              <a:rPr kumimoji="1" lang="ja-JP" altLang="en-US" dirty="0"/>
              <a:t>削減率・コスト</a:t>
            </a:r>
          </a:p>
        </p:txBody>
      </p:sp>
      <p:sp>
        <p:nvSpPr>
          <p:cNvPr id="14" name="テキスト ボックス 13">
            <a:extLst>
              <a:ext uri="{FF2B5EF4-FFF2-40B4-BE49-F238E27FC236}">
                <a16:creationId xmlns:a16="http://schemas.microsoft.com/office/drawing/2014/main" id="{C2F8F4A3-9B79-4F0A-BFAC-946ABD46EAD4}"/>
              </a:ext>
            </a:extLst>
          </p:cNvPr>
          <p:cNvSpPr txBox="1"/>
          <p:nvPr/>
        </p:nvSpPr>
        <p:spPr>
          <a:xfrm>
            <a:off x="837000" y="2552357"/>
            <a:ext cx="5180400" cy="3785652"/>
          </a:xfrm>
          <a:prstGeom prst="rect">
            <a:avLst/>
          </a:prstGeom>
          <a:noFill/>
          <a:ln w="12700">
            <a:solidFill>
              <a:schemeClr val="accent1"/>
            </a:solidFill>
          </a:ln>
        </p:spPr>
        <p:txBody>
          <a:bodyPr wrap="square" rtlCol="0">
            <a:spAutoFit/>
          </a:bodyPr>
          <a:lstStyle/>
          <a:p>
            <a:r>
              <a:rPr lang="ja-JP" altLang="en-US" sz="1600" dirty="0"/>
              <a:t>①</a:t>
            </a:r>
            <a:r>
              <a:rPr kumimoji="1" lang="ja-JP" altLang="en-US" sz="1600" dirty="0"/>
              <a:t>　補助対象経費：</a:t>
            </a:r>
            <a:r>
              <a:rPr kumimoji="1" lang="en-US" altLang="ja-JP" sz="1600" dirty="0"/>
              <a:t> </a:t>
            </a:r>
            <a:r>
              <a:rPr kumimoji="1" lang="en-US" altLang="ja-JP" sz="1600" dirty="0">
                <a:solidFill>
                  <a:srgbClr val="FF0000"/>
                </a:solidFill>
              </a:rPr>
              <a:t>100</a:t>
            </a:r>
            <a:r>
              <a:rPr lang="en-US" altLang="ja-JP" sz="1600" dirty="0">
                <a:solidFill>
                  <a:srgbClr val="FF0000"/>
                </a:solidFill>
              </a:rPr>
              <a:t>,000,000</a:t>
            </a:r>
            <a:r>
              <a:rPr kumimoji="1" lang="ja-JP" altLang="ja-JP" sz="1600" dirty="0">
                <a:solidFill>
                  <a:srgbClr val="FF0000"/>
                </a:solidFill>
              </a:rPr>
              <a:t>円</a:t>
            </a:r>
            <a:endParaRPr kumimoji="1" lang="en-US" altLang="ja-JP" sz="1600" dirty="0">
              <a:solidFill>
                <a:srgbClr val="FF0000"/>
              </a:solidFill>
            </a:endParaRPr>
          </a:p>
          <a:p>
            <a:r>
              <a:rPr lang="ja-JP" altLang="en-US" sz="1600" dirty="0"/>
              <a:t>②</a:t>
            </a:r>
            <a:r>
              <a:rPr kumimoji="1" lang="ja-JP" altLang="en-US" sz="1600" dirty="0"/>
              <a:t>　</a:t>
            </a:r>
            <a:r>
              <a:rPr kumimoji="1" lang="en-US" altLang="ja-JP" sz="1600" dirty="0"/>
              <a:t>CO2</a:t>
            </a:r>
            <a:r>
              <a:rPr kumimoji="1" lang="ja-JP" altLang="en-US" sz="1600" dirty="0"/>
              <a:t>削減量：</a:t>
            </a:r>
            <a:r>
              <a:rPr kumimoji="1" lang="ja-JP" altLang="en-US" sz="1600" dirty="0">
                <a:solidFill>
                  <a:srgbClr val="FF0000"/>
                </a:solidFill>
              </a:rPr>
              <a:t>〇</a:t>
            </a:r>
            <a:r>
              <a:rPr lang="ja-JP" altLang="en-US" sz="1600" dirty="0">
                <a:solidFill>
                  <a:srgbClr val="FF0000"/>
                </a:solidFill>
              </a:rPr>
              <a:t>〇</a:t>
            </a:r>
            <a:r>
              <a:rPr kumimoji="1" lang="en-US" altLang="ja-JP" sz="1600" dirty="0">
                <a:solidFill>
                  <a:srgbClr val="FF0000"/>
                </a:solidFill>
              </a:rPr>
              <a:t>.</a:t>
            </a:r>
            <a:r>
              <a:rPr lang="ja-JP" altLang="en-US" sz="1600" dirty="0">
                <a:solidFill>
                  <a:srgbClr val="FF0000"/>
                </a:solidFill>
              </a:rPr>
              <a:t>〇〇</a:t>
            </a:r>
            <a:r>
              <a:rPr kumimoji="1" lang="en-US" altLang="ja-JP" sz="1600" dirty="0">
                <a:solidFill>
                  <a:srgbClr val="FF0000"/>
                </a:solidFill>
              </a:rPr>
              <a:t>t/</a:t>
            </a:r>
            <a:r>
              <a:rPr kumimoji="1" lang="ja-JP" altLang="en-US" sz="1600" dirty="0">
                <a:solidFill>
                  <a:srgbClr val="FF0000"/>
                </a:solidFill>
              </a:rPr>
              <a:t>年（</a:t>
            </a:r>
            <a:r>
              <a:rPr kumimoji="1" lang="en-US" altLang="ja-JP" sz="1600" dirty="0">
                <a:solidFill>
                  <a:srgbClr val="FF0000"/>
                </a:solidFill>
              </a:rPr>
              <a:t>G-File</a:t>
            </a:r>
            <a:r>
              <a:rPr kumimoji="1" lang="ja-JP" altLang="en-US" sz="1600" dirty="0">
                <a:solidFill>
                  <a:srgbClr val="FF0000"/>
                </a:solidFill>
              </a:rPr>
              <a:t>より）</a:t>
            </a:r>
            <a:endParaRPr kumimoji="1" lang="en-US" altLang="ja-JP" sz="1600" dirty="0">
              <a:solidFill>
                <a:srgbClr val="FF0000"/>
              </a:solidFill>
            </a:endParaRPr>
          </a:p>
          <a:p>
            <a:r>
              <a:rPr lang="ja-JP" altLang="en-US" sz="1600" dirty="0"/>
              <a:t>③　</a:t>
            </a:r>
            <a:r>
              <a:rPr lang="en-US" altLang="ja-JP" sz="1600" dirty="0"/>
              <a:t>CO2</a:t>
            </a:r>
            <a:r>
              <a:rPr lang="ja-JP" altLang="en-US" sz="1600" dirty="0"/>
              <a:t>削減率：</a:t>
            </a:r>
            <a:r>
              <a:rPr lang="ja-JP" altLang="en-US" sz="1600" dirty="0">
                <a:solidFill>
                  <a:srgbClr val="FF0000"/>
                </a:solidFill>
              </a:rPr>
              <a:t>〇〇％</a:t>
            </a:r>
            <a:endParaRPr kumimoji="1" lang="en-US" altLang="ja-JP" sz="1600" dirty="0">
              <a:solidFill>
                <a:srgbClr val="FF0000"/>
              </a:solidFill>
            </a:endParaRPr>
          </a:p>
          <a:p>
            <a:r>
              <a:rPr lang="ja-JP" altLang="en-US" sz="1600" dirty="0"/>
              <a:t>④　総</a:t>
            </a:r>
            <a:r>
              <a:rPr lang="en-US" altLang="ja-JP" sz="1600" dirty="0"/>
              <a:t>CO2</a:t>
            </a:r>
            <a:r>
              <a:rPr lang="ja-JP" altLang="en-US" sz="1600" dirty="0"/>
              <a:t>削減量：</a:t>
            </a:r>
            <a:r>
              <a:rPr lang="ja-JP" altLang="en-US" sz="1600" dirty="0">
                <a:solidFill>
                  <a:srgbClr val="FF0000"/>
                </a:solidFill>
              </a:rPr>
              <a:t>〇〇</a:t>
            </a:r>
            <a:r>
              <a:rPr lang="en-US" altLang="ja-JP" sz="1600" dirty="0">
                <a:solidFill>
                  <a:srgbClr val="FF0000"/>
                </a:solidFill>
              </a:rPr>
              <a:t>tCO2 (</a:t>
            </a:r>
            <a:r>
              <a:rPr lang="ja-JP" altLang="en-US" sz="1600" dirty="0">
                <a:solidFill>
                  <a:srgbClr val="FF0000"/>
                </a:solidFill>
              </a:rPr>
              <a:t>②</a:t>
            </a:r>
            <a:r>
              <a:rPr lang="en-US" altLang="ja-JP" sz="1600" dirty="0">
                <a:solidFill>
                  <a:srgbClr val="FF0000"/>
                </a:solidFill>
              </a:rPr>
              <a:t>×</a:t>
            </a:r>
            <a:r>
              <a:rPr lang="ja-JP" altLang="en-US" sz="1600" dirty="0">
                <a:solidFill>
                  <a:srgbClr val="FF0000"/>
                </a:solidFill>
              </a:rPr>
              <a:t>法定耐用年数〇年</a:t>
            </a:r>
            <a:r>
              <a:rPr lang="en-US" altLang="ja-JP" sz="1600" dirty="0">
                <a:solidFill>
                  <a:srgbClr val="FF0000"/>
                </a:solidFill>
              </a:rPr>
              <a:t>)</a:t>
            </a:r>
          </a:p>
          <a:p>
            <a:r>
              <a:rPr lang="ja-JP" altLang="en-US" sz="1600" dirty="0"/>
              <a:t>⑤　</a:t>
            </a:r>
            <a:r>
              <a:rPr lang="en-US" altLang="ja-JP" sz="1600" dirty="0"/>
              <a:t>CO2</a:t>
            </a:r>
            <a:r>
              <a:rPr lang="ja-JP" altLang="en-US" sz="1600" dirty="0"/>
              <a:t>排出量１</a:t>
            </a:r>
            <a:r>
              <a:rPr lang="en-US" altLang="ja-JP" sz="1600" dirty="0"/>
              <a:t>t</a:t>
            </a:r>
            <a:r>
              <a:rPr lang="ja-JP" altLang="en-US" sz="1600" dirty="0"/>
              <a:t>を削減するために必要なｺｽﾄ</a:t>
            </a:r>
            <a:endParaRPr lang="en-US" altLang="ja-JP" sz="1600" dirty="0"/>
          </a:p>
          <a:p>
            <a:r>
              <a:rPr kumimoji="1" lang="ja-JP" altLang="en-US" sz="1600" dirty="0">
                <a:solidFill>
                  <a:srgbClr val="FF0000"/>
                </a:solidFill>
              </a:rPr>
              <a:t>　　①</a:t>
            </a:r>
            <a:r>
              <a:rPr kumimoji="1" lang="en-US" altLang="ja-JP" sz="1600" dirty="0">
                <a:solidFill>
                  <a:srgbClr val="FF0000"/>
                </a:solidFill>
              </a:rPr>
              <a:t>÷</a:t>
            </a:r>
            <a:r>
              <a:rPr lang="ja-JP" altLang="en-US" sz="1600" dirty="0">
                <a:solidFill>
                  <a:srgbClr val="FF0000"/>
                </a:solidFill>
              </a:rPr>
              <a:t>④</a:t>
            </a:r>
            <a:r>
              <a:rPr kumimoji="1" lang="ja-JP" altLang="en-US" sz="1600" dirty="0">
                <a:solidFill>
                  <a:srgbClr val="FF0000"/>
                </a:solidFill>
              </a:rPr>
              <a:t>≒</a:t>
            </a:r>
            <a:r>
              <a:rPr kumimoji="1" lang="ja-JP" altLang="en-US" sz="1600" b="1" dirty="0">
                <a:solidFill>
                  <a:srgbClr val="FF0000"/>
                </a:solidFill>
              </a:rPr>
              <a:t>〇〇〇〇</a:t>
            </a:r>
            <a:r>
              <a:rPr kumimoji="1" lang="ja-JP" altLang="en-US" sz="1600" dirty="0">
                <a:solidFill>
                  <a:srgbClr val="FF0000"/>
                </a:solidFill>
              </a:rPr>
              <a:t>円</a:t>
            </a:r>
            <a:r>
              <a:rPr kumimoji="1" lang="en-US" altLang="ja-JP" sz="1600" dirty="0">
                <a:solidFill>
                  <a:srgbClr val="FF0000"/>
                </a:solidFill>
              </a:rPr>
              <a:t>/tCO2</a:t>
            </a:r>
          </a:p>
          <a:p>
            <a:endParaRPr lang="en-US" altLang="ja-JP" sz="1600" dirty="0">
              <a:solidFill>
                <a:srgbClr val="FF0000"/>
              </a:solidFill>
            </a:endParaRPr>
          </a:p>
          <a:p>
            <a:r>
              <a:rPr lang="ja-JP" altLang="en-US" sz="1600" dirty="0"/>
              <a:t>〇　サプライチェーンにおける再エネ由来水素等</a:t>
            </a:r>
            <a:endParaRPr lang="en-US" altLang="ja-JP" sz="1600" dirty="0"/>
          </a:p>
          <a:p>
            <a:r>
              <a:rPr lang="ja-JP" altLang="en-US" sz="1600" dirty="0"/>
              <a:t>　　のエネルギー活用率</a:t>
            </a:r>
            <a:endParaRPr lang="en-US" altLang="ja-JP" sz="1600" dirty="0"/>
          </a:p>
          <a:p>
            <a:r>
              <a:rPr lang="ja-JP" altLang="en-US" sz="1600" dirty="0">
                <a:solidFill>
                  <a:srgbClr val="FF0000"/>
                </a:solidFill>
              </a:rPr>
              <a:t>　　〇〇　％</a:t>
            </a:r>
            <a:endParaRPr lang="en-US" altLang="ja-JP" sz="1600" dirty="0">
              <a:solidFill>
                <a:srgbClr val="FF0000"/>
              </a:solidFill>
            </a:endParaRPr>
          </a:p>
          <a:p>
            <a:endParaRPr lang="en-US" altLang="ja-JP" sz="1600" dirty="0">
              <a:solidFill>
                <a:srgbClr val="FF0000"/>
              </a:solidFill>
            </a:endParaRPr>
          </a:p>
          <a:p>
            <a:r>
              <a:rPr lang="ja-JP" altLang="en-US" sz="1600" dirty="0"/>
              <a:t>　　活用率の算定方法を記入してください。</a:t>
            </a:r>
            <a:endParaRPr lang="en-US" altLang="ja-JP" sz="1600" dirty="0"/>
          </a:p>
          <a:p>
            <a:endParaRPr lang="en-US" altLang="ja-JP" sz="1600" dirty="0"/>
          </a:p>
          <a:p>
            <a:r>
              <a:rPr lang="ja-JP" altLang="en-US" sz="1600" dirty="0">
                <a:solidFill>
                  <a:srgbClr val="FF0000"/>
                </a:solidFill>
              </a:rPr>
              <a:t>　　</a:t>
            </a:r>
            <a:endParaRPr lang="en-US" altLang="ja-JP" sz="1600" dirty="0"/>
          </a:p>
          <a:p>
            <a:endParaRPr lang="en-US" altLang="ja-JP" sz="1600" dirty="0"/>
          </a:p>
        </p:txBody>
      </p:sp>
      <p:sp>
        <p:nvSpPr>
          <p:cNvPr id="7" name="テキスト ボックス 6">
            <a:extLst>
              <a:ext uri="{FF2B5EF4-FFF2-40B4-BE49-F238E27FC236}">
                <a16:creationId xmlns:a16="http://schemas.microsoft.com/office/drawing/2014/main" id="{8B0BD419-5641-4FE8-B855-0AFF36D22472}"/>
              </a:ext>
            </a:extLst>
          </p:cNvPr>
          <p:cNvSpPr txBox="1"/>
          <p:nvPr/>
        </p:nvSpPr>
        <p:spPr>
          <a:xfrm>
            <a:off x="6096000" y="1786193"/>
            <a:ext cx="5688861" cy="369330"/>
          </a:xfrm>
          <a:prstGeom prst="rect">
            <a:avLst/>
          </a:prstGeom>
          <a:solidFill>
            <a:schemeClr val="accent5">
              <a:lumMod val="60000"/>
              <a:lumOff val="40000"/>
            </a:schemeClr>
          </a:solidFill>
        </p:spPr>
        <p:txBody>
          <a:bodyPr wrap="square" rtlCol="0">
            <a:spAutoFit/>
          </a:bodyPr>
          <a:lstStyle/>
          <a:p>
            <a:r>
              <a:rPr kumimoji="1" lang="ja-JP" altLang="en-US" dirty="0"/>
              <a:t>事業の実施体制及び設備の保守計画</a:t>
            </a:r>
          </a:p>
        </p:txBody>
      </p:sp>
      <p:sp>
        <p:nvSpPr>
          <p:cNvPr id="3" name="正方形/長方形 2">
            <a:extLst>
              <a:ext uri="{FF2B5EF4-FFF2-40B4-BE49-F238E27FC236}">
                <a16:creationId xmlns:a16="http://schemas.microsoft.com/office/drawing/2014/main" id="{1907486B-2194-4CEB-98D4-10C2EB1ADED9}"/>
              </a:ext>
            </a:extLst>
          </p:cNvPr>
          <p:cNvSpPr/>
          <p:nvPr/>
        </p:nvSpPr>
        <p:spPr>
          <a:xfrm>
            <a:off x="10001344" y="2549492"/>
            <a:ext cx="1800000" cy="1800000"/>
          </a:xfrm>
          <a:prstGeom prst="rect">
            <a:avLst/>
          </a:prstGeom>
          <a:solidFill>
            <a:schemeClr val="tx1">
              <a:lumMod val="50000"/>
              <a:lumOff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u="sng" dirty="0">
                <a:solidFill>
                  <a:srgbClr val="FF0000"/>
                </a:solidFill>
              </a:rPr>
              <a:t>施工監理</a:t>
            </a:r>
            <a:endParaRPr kumimoji="1" lang="en-US" altLang="ja-JP" u="sng" dirty="0">
              <a:solidFill>
                <a:srgbClr val="FF0000"/>
              </a:solidFill>
            </a:endParaRPr>
          </a:p>
          <a:p>
            <a:pPr algn="ctr"/>
            <a:endParaRPr lang="en-US" altLang="ja-JP" dirty="0">
              <a:solidFill>
                <a:srgbClr val="FF0000"/>
              </a:solidFill>
            </a:endParaRPr>
          </a:p>
          <a:p>
            <a:pPr algn="ctr"/>
            <a:r>
              <a:rPr kumimoji="1" lang="ja-JP" altLang="en-US" dirty="0">
                <a:solidFill>
                  <a:srgbClr val="FF0000"/>
                </a:solidFill>
              </a:rPr>
              <a:t>責任者</a:t>
            </a:r>
            <a:endParaRPr kumimoji="1" lang="en-US" altLang="ja-JP" dirty="0">
              <a:solidFill>
                <a:srgbClr val="FF0000"/>
              </a:solidFill>
            </a:endParaRPr>
          </a:p>
          <a:p>
            <a:pPr algn="ctr"/>
            <a:r>
              <a:rPr lang="ja-JP" altLang="en-US" dirty="0">
                <a:solidFill>
                  <a:srgbClr val="FF0000"/>
                </a:solidFill>
              </a:rPr>
              <a:t>〇〇　〇〇</a:t>
            </a:r>
            <a:endParaRPr lang="en-US" altLang="ja-JP" dirty="0">
              <a:solidFill>
                <a:srgbClr val="FF0000"/>
              </a:solidFill>
            </a:endParaRPr>
          </a:p>
          <a:p>
            <a:pPr algn="ctr"/>
            <a:r>
              <a:rPr lang="ja-JP" altLang="en-US" dirty="0">
                <a:solidFill>
                  <a:srgbClr val="FF0000"/>
                </a:solidFill>
              </a:rPr>
              <a:t>担当者</a:t>
            </a:r>
            <a:endParaRPr lang="en-US" altLang="ja-JP" dirty="0">
              <a:solidFill>
                <a:srgbClr val="FF0000"/>
              </a:solidFill>
            </a:endParaRPr>
          </a:p>
          <a:p>
            <a:pPr algn="ctr"/>
            <a:r>
              <a:rPr kumimoji="1" lang="ja-JP" altLang="en-US" dirty="0">
                <a:solidFill>
                  <a:srgbClr val="FF0000"/>
                </a:solidFill>
              </a:rPr>
              <a:t>〇〇　〇〇</a:t>
            </a:r>
          </a:p>
        </p:txBody>
      </p:sp>
      <p:sp>
        <p:nvSpPr>
          <p:cNvPr id="9" name="正方形/長方形 8">
            <a:extLst>
              <a:ext uri="{FF2B5EF4-FFF2-40B4-BE49-F238E27FC236}">
                <a16:creationId xmlns:a16="http://schemas.microsoft.com/office/drawing/2014/main" id="{3F68B2E2-5C71-478A-9601-7AACC7CE6667}"/>
              </a:ext>
            </a:extLst>
          </p:cNvPr>
          <p:cNvSpPr/>
          <p:nvPr/>
        </p:nvSpPr>
        <p:spPr>
          <a:xfrm>
            <a:off x="8063246" y="2552357"/>
            <a:ext cx="1800000" cy="1800000"/>
          </a:xfrm>
          <a:prstGeom prst="rect">
            <a:avLst/>
          </a:prstGeom>
          <a:solidFill>
            <a:schemeClr val="tx1">
              <a:lumMod val="50000"/>
              <a:lumOff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u="sng" dirty="0">
                <a:solidFill>
                  <a:srgbClr val="FF0000"/>
                </a:solidFill>
              </a:rPr>
              <a:t>経理</a:t>
            </a:r>
            <a:endParaRPr kumimoji="1" lang="en-US" altLang="ja-JP" u="sng" dirty="0">
              <a:solidFill>
                <a:srgbClr val="FF0000"/>
              </a:solidFill>
            </a:endParaRPr>
          </a:p>
          <a:p>
            <a:pPr algn="ctr"/>
            <a:endParaRPr lang="en-US" altLang="ja-JP" dirty="0">
              <a:solidFill>
                <a:srgbClr val="FF0000"/>
              </a:solidFill>
            </a:endParaRPr>
          </a:p>
          <a:p>
            <a:pPr algn="ctr"/>
            <a:r>
              <a:rPr kumimoji="1" lang="ja-JP" altLang="en-US" dirty="0">
                <a:solidFill>
                  <a:srgbClr val="FF0000"/>
                </a:solidFill>
              </a:rPr>
              <a:t>責任者</a:t>
            </a:r>
            <a:endParaRPr kumimoji="1" lang="en-US" altLang="ja-JP" dirty="0">
              <a:solidFill>
                <a:srgbClr val="FF0000"/>
              </a:solidFill>
            </a:endParaRPr>
          </a:p>
          <a:p>
            <a:pPr algn="ctr"/>
            <a:r>
              <a:rPr lang="ja-JP" altLang="en-US" dirty="0">
                <a:solidFill>
                  <a:srgbClr val="FF0000"/>
                </a:solidFill>
              </a:rPr>
              <a:t>〇〇　〇〇</a:t>
            </a:r>
            <a:endParaRPr lang="en-US" altLang="ja-JP" dirty="0">
              <a:solidFill>
                <a:srgbClr val="FF0000"/>
              </a:solidFill>
            </a:endParaRPr>
          </a:p>
          <a:p>
            <a:pPr algn="ctr"/>
            <a:r>
              <a:rPr lang="ja-JP" altLang="en-US" dirty="0">
                <a:solidFill>
                  <a:srgbClr val="FF0000"/>
                </a:solidFill>
              </a:rPr>
              <a:t>担当者</a:t>
            </a:r>
            <a:endParaRPr lang="en-US" altLang="ja-JP" dirty="0">
              <a:solidFill>
                <a:srgbClr val="FF0000"/>
              </a:solidFill>
            </a:endParaRPr>
          </a:p>
          <a:p>
            <a:pPr algn="ctr"/>
            <a:r>
              <a:rPr kumimoji="1" lang="ja-JP" altLang="en-US" dirty="0">
                <a:solidFill>
                  <a:srgbClr val="FF0000"/>
                </a:solidFill>
              </a:rPr>
              <a:t>〇〇　〇〇</a:t>
            </a:r>
          </a:p>
        </p:txBody>
      </p:sp>
      <p:sp>
        <p:nvSpPr>
          <p:cNvPr id="10" name="正方形/長方形 9">
            <a:extLst>
              <a:ext uri="{FF2B5EF4-FFF2-40B4-BE49-F238E27FC236}">
                <a16:creationId xmlns:a16="http://schemas.microsoft.com/office/drawing/2014/main" id="{99E5ADC7-1708-42A4-8488-8A4B15E3841F}"/>
              </a:ext>
            </a:extLst>
          </p:cNvPr>
          <p:cNvSpPr/>
          <p:nvPr/>
        </p:nvSpPr>
        <p:spPr>
          <a:xfrm>
            <a:off x="6140323" y="4453124"/>
            <a:ext cx="1800000" cy="1800000"/>
          </a:xfrm>
          <a:prstGeom prst="rect">
            <a:avLst/>
          </a:prstGeom>
          <a:solidFill>
            <a:schemeClr val="tx1">
              <a:lumMod val="50000"/>
              <a:lumOff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u="sng" dirty="0">
                <a:solidFill>
                  <a:srgbClr val="FF0000"/>
                </a:solidFill>
              </a:rPr>
              <a:t>維持</a:t>
            </a:r>
            <a:r>
              <a:rPr kumimoji="1" lang="ja-JP" altLang="en-US" u="sng" dirty="0">
                <a:solidFill>
                  <a:srgbClr val="FF0000"/>
                </a:solidFill>
              </a:rPr>
              <a:t>管理</a:t>
            </a:r>
            <a:endParaRPr kumimoji="1" lang="en-US" altLang="ja-JP" u="sng" dirty="0">
              <a:solidFill>
                <a:srgbClr val="FF0000"/>
              </a:solidFill>
            </a:endParaRPr>
          </a:p>
          <a:p>
            <a:pPr algn="ctr"/>
            <a:endParaRPr lang="en-US" altLang="ja-JP" dirty="0">
              <a:solidFill>
                <a:srgbClr val="FF0000"/>
              </a:solidFill>
            </a:endParaRPr>
          </a:p>
          <a:p>
            <a:pPr algn="ctr"/>
            <a:r>
              <a:rPr kumimoji="1" lang="ja-JP" altLang="en-US" dirty="0">
                <a:solidFill>
                  <a:srgbClr val="FF0000"/>
                </a:solidFill>
              </a:rPr>
              <a:t>責任者</a:t>
            </a:r>
            <a:endParaRPr kumimoji="1" lang="en-US" altLang="ja-JP" dirty="0">
              <a:solidFill>
                <a:srgbClr val="FF0000"/>
              </a:solidFill>
            </a:endParaRPr>
          </a:p>
          <a:p>
            <a:pPr algn="ctr"/>
            <a:r>
              <a:rPr lang="ja-JP" altLang="en-US" dirty="0">
                <a:solidFill>
                  <a:srgbClr val="FF0000"/>
                </a:solidFill>
              </a:rPr>
              <a:t>〇〇　〇〇</a:t>
            </a:r>
            <a:endParaRPr lang="en-US" altLang="ja-JP" dirty="0">
              <a:solidFill>
                <a:srgbClr val="FF0000"/>
              </a:solidFill>
            </a:endParaRPr>
          </a:p>
          <a:p>
            <a:pPr algn="ctr"/>
            <a:r>
              <a:rPr lang="ja-JP" altLang="en-US" dirty="0">
                <a:solidFill>
                  <a:srgbClr val="FF0000"/>
                </a:solidFill>
              </a:rPr>
              <a:t>担当者</a:t>
            </a:r>
            <a:endParaRPr lang="en-US" altLang="ja-JP" dirty="0">
              <a:solidFill>
                <a:srgbClr val="FF0000"/>
              </a:solidFill>
            </a:endParaRPr>
          </a:p>
          <a:p>
            <a:pPr algn="ctr"/>
            <a:r>
              <a:rPr kumimoji="1" lang="ja-JP" altLang="en-US" dirty="0">
                <a:solidFill>
                  <a:srgbClr val="FF0000"/>
                </a:solidFill>
              </a:rPr>
              <a:t>〇〇　〇〇</a:t>
            </a:r>
          </a:p>
        </p:txBody>
      </p:sp>
      <p:sp>
        <p:nvSpPr>
          <p:cNvPr id="12" name="正方形/長方形 11">
            <a:extLst>
              <a:ext uri="{FF2B5EF4-FFF2-40B4-BE49-F238E27FC236}">
                <a16:creationId xmlns:a16="http://schemas.microsoft.com/office/drawing/2014/main" id="{75B45A24-2FED-4C34-85C7-925F30FE8530}"/>
              </a:ext>
            </a:extLst>
          </p:cNvPr>
          <p:cNvSpPr/>
          <p:nvPr/>
        </p:nvSpPr>
        <p:spPr>
          <a:xfrm>
            <a:off x="6125148" y="2552357"/>
            <a:ext cx="1800000" cy="1800000"/>
          </a:xfrm>
          <a:prstGeom prst="rect">
            <a:avLst/>
          </a:prstGeom>
          <a:solidFill>
            <a:schemeClr val="tx1">
              <a:lumMod val="50000"/>
              <a:lumOff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u="sng" dirty="0">
                <a:solidFill>
                  <a:srgbClr val="FF0000"/>
                </a:solidFill>
              </a:rPr>
              <a:t>進捗管理</a:t>
            </a:r>
            <a:endParaRPr kumimoji="1" lang="en-US" altLang="ja-JP" u="sng" dirty="0">
              <a:solidFill>
                <a:srgbClr val="FF0000"/>
              </a:solidFill>
            </a:endParaRPr>
          </a:p>
          <a:p>
            <a:pPr algn="ctr"/>
            <a:endParaRPr lang="en-US" altLang="ja-JP" dirty="0">
              <a:solidFill>
                <a:srgbClr val="FF0000"/>
              </a:solidFill>
            </a:endParaRPr>
          </a:p>
          <a:p>
            <a:pPr algn="ctr"/>
            <a:r>
              <a:rPr kumimoji="1" lang="ja-JP" altLang="en-US" dirty="0">
                <a:solidFill>
                  <a:srgbClr val="FF0000"/>
                </a:solidFill>
              </a:rPr>
              <a:t>責任者</a:t>
            </a:r>
            <a:endParaRPr kumimoji="1" lang="en-US" altLang="ja-JP" dirty="0">
              <a:solidFill>
                <a:srgbClr val="FF0000"/>
              </a:solidFill>
            </a:endParaRPr>
          </a:p>
          <a:p>
            <a:pPr algn="ctr"/>
            <a:r>
              <a:rPr lang="ja-JP" altLang="en-US" dirty="0">
                <a:solidFill>
                  <a:srgbClr val="FF0000"/>
                </a:solidFill>
              </a:rPr>
              <a:t>〇〇　〇〇</a:t>
            </a:r>
            <a:endParaRPr lang="en-US" altLang="ja-JP" dirty="0">
              <a:solidFill>
                <a:srgbClr val="FF0000"/>
              </a:solidFill>
            </a:endParaRPr>
          </a:p>
          <a:p>
            <a:pPr algn="ctr"/>
            <a:r>
              <a:rPr lang="ja-JP" altLang="en-US" dirty="0">
                <a:solidFill>
                  <a:srgbClr val="FF0000"/>
                </a:solidFill>
              </a:rPr>
              <a:t>担当者</a:t>
            </a:r>
            <a:endParaRPr lang="en-US" altLang="ja-JP" dirty="0">
              <a:solidFill>
                <a:srgbClr val="FF0000"/>
              </a:solidFill>
            </a:endParaRPr>
          </a:p>
          <a:p>
            <a:pPr algn="ctr"/>
            <a:r>
              <a:rPr kumimoji="1" lang="ja-JP" altLang="en-US" dirty="0">
                <a:solidFill>
                  <a:srgbClr val="FF0000"/>
                </a:solidFill>
              </a:rPr>
              <a:t>〇〇　〇〇</a:t>
            </a:r>
          </a:p>
        </p:txBody>
      </p:sp>
      <p:sp>
        <p:nvSpPr>
          <p:cNvPr id="13" name="正方形/長方形 12">
            <a:extLst>
              <a:ext uri="{FF2B5EF4-FFF2-40B4-BE49-F238E27FC236}">
                <a16:creationId xmlns:a16="http://schemas.microsoft.com/office/drawing/2014/main" id="{6D8A1325-4070-4BAB-8151-54988049487B}"/>
              </a:ext>
            </a:extLst>
          </p:cNvPr>
          <p:cNvSpPr/>
          <p:nvPr/>
        </p:nvSpPr>
        <p:spPr>
          <a:xfrm>
            <a:off x="8063246" y="4453124"/>
            <a:ext cx="3660699" cy="1828797"/>
          </a:xfrm>
          <a:prstGeom prst="rect">
            <a:avLst/>
          </a:prstGeom>
          <a:solidFill>
            <a:schemeClr val="tx1">
              <a:lumMod val="50000"/>
              <a:lumOff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kumimoji="1" lang="ja-JP" altLang="en-US" u="sng" dirty="0">
                <a:solidFill>
                  <a:srgbClr val="FF0000"/>
                </a:solidFill>
              </a:rPr>
              <a:t>保守計画</a:t>
            </a:r>
            <a:endParaRPr kumimoji="1" lang="en-US" altLang="ja-JP" u="sng" dirty="0">
              <a:solidFill>
                <a:srgbClr val="FF0000"/>
              </a:solidFill>
            </a:endParaRPr>
          </a:p>
          <a:p>
            <a:pPr marL="360000"/>
            <a:r>
              <a:rPr lang="ja-JP" altLang="en-US" dirty="0">
                <a:solidFill>
                  <a:srgbClr val="FF0000"/>
                </a:solidFill>
              </a:rPr>
              <a:t>・</a:t>
            </a:r>
            <a:endParaRPr lang="en-US" altLang="ja-JP" dirty="0">
              <a:solidFill>
                <a:srgbClr val="FF0000"/>
              </a:solidFill>
            </a:endParaRPr>
          </a:p>
          <a:p>
            <a:pPr marL="360000"/>
            <a:r>
              <a:rPr kumimoji="1" lang="ja-JP" altLang="en-US" dirty="0">
                <a:solidFill>
                  <a:srgbClr val="FF0000"/>
                </a:solidFill>
              </a:rPr>
              <a:t>・　</a:t>
            </a:r>
            <a:endParaRPr kumimoji="1" lang="en-US" altLang="ja-JP" dirty="0">
              <a:solidFill>
                <a:srgbClr val="FF0000"/>
              </a:solidFill>
            </a:endParaRPr>
          </a:p>
          <a:p>
            <a:pPr marL="360000"/>
            <a:r>
              <a:rPr lang="ja-JP" altLang="en-US" dirty="0">
                <a:solidFill>
                  <a:srgbClr val="FF0000"/>
                </a:solidFill>
              </a:rPr>
              <a:t>・</a:t>
            </a:r>
            <a:endParaRPr kumimoji="1" lang="en-US" altLang="ja-JP" dirty="0">
              <a:solidFill>
                <a:srgbClr val="FF0000"/>
              </a:solidFill>
            </a:endParaRPr>
          </a:p>
        </p:txBody>
      </p:sp>
      <p:sp>
        <p:nvSpPr>
          <p:cNvPr id="15" name="テキスト ボックス 14">
            <a:extLst>
              <a:ext uri="{FF2B5EF4-FFF2-40B4-BE49-F238E27FC236}">
                <a16:creationId xmlns:a16="http://schemas.microsoft.com/office/drawing/2014/main" id="{78193118-9440-4466-843B-5F0C3FC7FCED}"/>
              </a:ext>
            </a:extLst>
          </p:cNvPr>
          <p:cNvSpPr txBox="1"/>
          <p:nvPr/>
        </p:nvSpPr>
        <p:spPr>
          <a:xfrm>
            <a:off x="742662" y="930142"/>
            <a:ext cx="5275938" cy="646331"/>
          </a:xfrm>
          <a:prstGeom prst="rect">
            <a:avLst/>
          </a:prstGeom>
          <a:noFill/>
        </p:spPr>
        <p:txBody>
          <a:bodyPr wrap="square" rtlCol="0">
            <a:spAutoFit/>
          </a:bodyPr>
          <a:lstStyle/>
          <a:p>
            <a:r>
              <a:rPr kumimoji="1" lang="en-US" altLang="ja-JP" dirty="0">
                <a:solidFill>
                  <a:srgbClr val="0070C0"/>
                </a:solidFill>
                <a:latin typeface="メイリオ" panose="020B0604030504040204" pitchFamily="50" charset="-128"/>
                <a:ea typeface="メイリオ" panose="020B0604030504040204" pitchFamily="50" charset="-128"/>
              </a:rPr>
              <a:t>CO2</a:t>
            </a:r>
            <a:r>
              <a:rPr kumimoji="1" lang="ja-JP" altLang="en-US" dirty="0">
                <a:solidFill>
                  <a:srgbClr val="0070C0"/>
                </a:solidFill>
                <a:latin typeface="メイリオ" panose="020B0604030504040204" pitchFamily="50" charset="-128"/>
                <a:ea typeface="メイリオ" panose="020B0604030504040204" pitchFamily="50" charset="-128"/>
              </a:rPr>
              <a:t>削減量、削減率、コスト等について記入してください。</a:t>
            </a:r>
          </a:p>
        </p:txBody>
      </p:sp>
      <p:sp>
        <p:nvSpPr>
          <p:cNvPr id="16" name="テキスト ボックス 15">
            <a:extLst>
              <a:ext uri="{FF2B5EF4-FFF2-40B4-BE49-F238E27FC236}">
                <a16:creationId xmlns:a16="http://schemas.microsoft.com/office/drawing/2014/main" id="{A9AA8EB9-3242-49B3-ACF2-EF44CDC6AF60}"/>
              </a:ext>
            </a:extLst>
          </p:cNvPr>
          <p:cNvSpPr txBox="1"/>
          <p:nvPr/>
        </p:nvSpPr>
        <p:spPr>
          <a:xfrm>
            <a:off x="6095999" y="917005"/>
            <a:ext cx="5627945" cy="923330"/>
          </a:xfrm>
          <a:prstGeom prst="rect">
            <a:avLst/>
          </a:prstGeom>
          <a:noFill/>
        </p:spPr>
        <p:txBody>
          <a:bodyPr wrap="square" rtlCol="0">
            <a:spAutoFit/>
          </a:bodyPr>
          <a:lstStyle/>
          <a:p>
            <a:r>
              <a:rPr kumimoji="1" lang="ja-JP" altLang="en-US" dirty="0">
                <a:solidFill>
                  <a:srgbClr val="0070C0"/>
                </a:solidFill>
                <a:latin typeface="メイリオ" panose="020B0604030504040204" pitchFamily="50" charset="-128"/>
                <a:ea typeface="メイリオ" panose="020B0604030504040204" pitchFamily="50" charset="-128"/>
              </a:rPr>
              <a:t>事業の施工監理、進捗管理、経理、維持管理等事業遂行に係る体制及び設備の保守計画について記入してください。</a:t>
            </a:r>
          </a:p>
        </p:txBody>
      </p:sp>
      <p:sp>
        <p:nvSpPr>
          <p:cNvPr id="4" name="大かっこ 3">
            <a:extLst>
              <a:ext uri="{FF2B5EF4-FFF2-40B4-BE49-F238E27FC236}">
                <a16:creationId xmlns:a16="http://schemas.microsoft.com/office/drawing/2014/main" id="{EBD6D814-28C5-4EA2-94B7-3E3B3A6235F2}"/>
              </a:ext>
            </a:extLst>
          </p:cNvPr>
          <p:cNvSpPr/>
          <p:nvPr/>
        </p:nvSpPr>
        <p:spPr>
          <a:xfrm>
            <a:off x="1105593" y="5278582"/>
            <a:ext cx="4621876" cy="899479"/>
          </a:xfrm>
          <a:prstGeom prst="bracketPair">
            <a:avLst/>
          </a:prstGeom>
          <a:ln w="127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Tree>
    <p:extLst>
      <p:ext uri="{BB962C8B-B14F-4D97-AF65-F5344CB8AC3E}">
        <p14:creationId xmlns:p14="http://schemas.microsoft.com/office/powerpoint/2010/main" val="909762838"/>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1772</TotalTime>
  <Words>548</Words>
  <Application>Microsoft Office PowerPoint</Application>
  <PresentationFormat>ワイド画面</PresentationFormat>
  <Paragraphs>90</Paragraphs>
  <Slides>3</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3</vt:i4>
      </vt:variant>
    </vt:vector>
  </HeadingPairs>
  <TitlesOfParts>
    <vt:vector size="8" baseType="lpstr">
      <vt:lpstr>メイリオ</vt:lpstr>
      <vt:lpstr>游ゴシック</vt:lpstr>
      <vt:lpstr>游ゴシック Light</vt:lpstr>
      <vt:lpstr>Arial</vt:lpstr>
      <vt:lpstr>Office テーマ</vt:lpstr>
      <vt:lpstr>水素サプライチェーン社会実装支援事業　 令和３年度二酸化炭素排出抑制対策事業費等補助金（脱炭素社会構築に向けた再エネ等由来水素活用推進事業）</vt:lpstr>
      <vt:lpstr>導入する設備の概要</vt:lpstr>
      <vt:lpstr>CO2削減率・コスト（費用対効果）及び事業の実施体制等</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令和３年度 二酸化炭素排出抑制対策事業費等補助金 （脱炭素社会構築に向けた再エネ等由来水素活用推進事業）</dc:title>
  <dc:creator>近藤 充央</dc:creator>
  <cp:lastModifiedBy>近藤 充央</cp:lastModifiedBy>
  <cp:revision>31</cp:revision>
  <cp:lastPrinted>2021-11-01T07:27:39Z</cp:lastPrinted>
  <dcterms:created xsi:type="dcterms:W3CDTF">2021-08-25T07:11:49Z</dcterms:created>
  <dcterms:modified xsi:type="dcterms:W3CDTF">2021-11-01T08:13:23Z</dcterms:modified>
</cp:coreProperties>
</file>