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96" r:id="rId1"/>
    <p:sldMasterId id="2147484008" r:id="rId2"/>
  </p:sldMasterIdLst>
  <p:notesMasterIdLst>
    <p:notesMasterId r:id="rId8"/>
  </p:notesMasterIdLst>
  <p:handoutMasterIdLst>
    <p:handoutMasterId r:id="rId9"/>
  </p:handoutMasterIdLst>
  <p:sldIdLst>
    <p:sldId id="268" r:id="rId3"/>
    <p:sldId id="270" r:id="rId4"/>
    <p:sldId id="276" r:id="rId5"/>
    <p:sldId id="277" r:id="rId6"/>
    <p:sldId id="275" r:id="rId7"/>
  </p:sldIdLst>
  <p:sldSz cx="12188825" cy="6858000"/>
  <p:notesSz cx="6735763" cy="98663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1" autoAdjust="0"/>
    <p:restoredTop sz="94660"/>
  </p:normalViewPr>
  <p:slideViewPr>
    <p:cSldViewPr>
      <p:cViewPr varScale="1">
        <p:scale>
          <a:sx n="69" d="100"/>
          <a:sy n="69" d="100"/>
        </p:scale>
        <p:origin x="732" y="60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98" y="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4T03:01:22.253" v="43"/>
      <pc:docMkLst>
        <pc:docMk/>
      </pc:docMkLst>
      <pc:sldChg chg="modSp modNotes">
        <pc:chgData name="Fake Test User" userId="SID-0" providerId="Test" clId="FakeClientId" dt="2018-12-04T02:58:50.768" v="26" actId="790"/>
        <pc:sldMkLst>
          <pc:docMk/>
          <pc:sldMk cId="2957189582" sldId="268"/>
        </pc:sldMkLst>
        <pc:spChg chg="mod">
          <ac:chgData name="Fake Test User" userId="SID-0" providerId="Test" clId="FakeClientId" dt="2018-12-04T02:58:50.768" v="26" actId="790"/>
          <ac:spMkLst>
            <pc:docMk/>
            <pc:sldMk cId="2957189582" sldId="268"/>
            <ac:spMk id="2" creationId="{00000000-0000-0000-0000-000000000000}"/>
          </ac:spMkLst>
        </pc:spChg>
        <pc:spChg chg="mod">
          <ac:chgData name="Fake Test User" userId="SID-0" providerId="Test" clId="FakeClientId" dt="2018-12-04T02:58:50.768" v="26" actId="790"/>
          <ac:spMkLst>
            <pc:docMk/>
            <pc:sldMk cId="2957189582" sldId="268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3:00:23.544" v="37" actId="790"/>
        <pc:sldMkLst>
          <pc:docMk/>
          <pc:sldMk cId="3148110083" sldId="269"/>
        </pc:sldMkLst>
        <pc:spChg chg="mod">
          <ac:chgData name="Fake Test User" userId="SID-0" providerId="Test" clId="FakeClientId" dt="2018-12-04T03:00:23.544" v="37" actId="790"/>
          <ac:spMkLst>
            <pc:docMk/>
            <pc:sldMk cId="3148110083" sldId="269"/>
            <ac:spMk id="2" creationId="{00000000-0000-0000-0000-000000000000}"/>
          </ac:spMkLst>
        </pc:spChg>
        <pc:spChg chg="mod">
          <ac:chgData name="Fake Test User" userId="SID-0" providerId="Test" clId="FakeClientId" dt="2018-12-04T03:00:23.544" v="37" actId="790"/>
          <ac:spMkLst>
            <pc:docMk/>
            <pc:sldMk cId="3148110083" sldId="26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8:58.361" v="27" actId="790"/>
        <pc:sldMkLst>
          <pc:docMk/>
          <pc:sldMk cId="1152966011" sldId="270"/>
        </pc:sldMkLst>
        <pc:spChg chg="mod">
          <ac:chgData name="Fake Test User" userId="SID-0" providerId="Test" clId="FakeClientId" dt="2018-12-04T02:58:58.361" v="27" actId="790"/>
          <ac:spMkLst>
            <pc:docMk/>
            <pc:sldMk cId="1152966011" sldId="270"/>
            <ac:spMk id="2" creationId="{00000000-0000-0000-0000-000000000000}"/>
          </ac:spMkLst>
        </pc:spChg>
        <pc:spChg chg="mod">
          <ac:chgData name="Fake Test User" userId="SID-0" providerId="Test" clId="FakeClientId" dt="2018-12-04T02:58:58.361" v="27" actId="790"/>
          <ac:spMkLst>
            <pc:docMk/>
            <pc:sldMk cId="1152966011" sldId="270"/>
            <ac:spMk id="3" creationId="{00000000-0000-0000-0000-000000000000}"/>
          </ac:spMkLst>
        </pc:spChg>
        <pc:spChg chg="mod">
          <ac:chgData name="Fake Test User" userId="SID-0" providerId="Test" clId="FakeClientId" dt="2018-12-04T02:58:58.361" v="27" actId="790"/>
          <ac:spMkLst>
            <pc:docMk/>
            <pc:sldMk cId="1152966011" sldId="270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3:00:47.162" v="40" actId="790"/>
        <pc:sldMkLst>
          <pc:docMk/>
          <pc:sldMk cId="1255868717" sldId="271"/>
        </pc:sldMkLst>
        <pc:spChg chg="mod">
          <ac:chgData name="Fake Test User" userId="SID-0" providerId="Test" clId="FakeClientId" dt="2018-12-04T03:00:47.162" v="40" actId="790"/>
          <ac:spMkLst>
            <pc:docMk/>
            <pc:sldMk cId="1255868717" sldId="271"/>
            <ac:spMk id="2" creationId="{00000000-0000-0000-0000-000000000000}"/>
          </ac:spMkLst>
        </pc:spChg>
        <pc:spChg chg="mod">
          <ac:chgData name="Fake Test User" userId="SID-0" providerId="Test" clId="FakeClientId" dt="2018-12-04T03:00:47.162" v="40" actId="790"/>
          <ac:spMkLst>
            <pc:docMk/>
            <pc:sldMk cId="1255868717" sldId="271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9:05.627" v="29" actId="790"/>
        <pc:sldMkLst>
          <pc:docMk/>
          <pc:sldMk cId="3224243975" sldId="272"/>
        </pc:sldMkLst>
        <pc:spChg chg="mod">
          <ac:chgData name="Fake Test User" userId="SID-0" providerId="Test" clId="FakeClientId" dt="2018-12-04T02:59:05.627" v="29" actId="790"/>
          <ac:spMkLst>
            <pc:docMk/>
            <pc:sldMk cId="3224243975" sldId="272"/>
            <ac:spMk id="2" creationId="{00000000-0000-0000-0000-000000000000}"/>
          </ac:spMkLst>
        </pc:spChg>
        <pc:spChg chg="mod">
          <ac:chgData name="Fake Test User" userId="SID-0" providerId="Test" clId="FakeClientId" dt="2018-12-04T02:59:05.627" v="29" actId="790"/>
          <ac:spMkLst>
            <pc:docMk/>
            <pc:sldMk cId="3224243975" sldId="272"/>
            <ac:spMk id="3" creationId="{00000000-0000-0000-0000-000000000000}"/>
          </ac:spMkLst>
        </pc:spChg>
        <pc:spChg chg="mod">
          <ac:chgData name="Fake Test User" userId="SID-0" providerId="Test" clId="FakeClientId" dt="2018-12-04T02:59:05.627" v="29" actId="790"/>
          <ac:spMkLst>
            <pc:docMk/>
            <pc:sldMk cId="3224243975" sldId="272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3:01:07.629" v="42" actId="790"/>
        <pc:sldMkLst>
          <pc:docMk/>
          <pc:sldMk cId="3519010733" sldId="273"/>
        </pc:sldMkLst>
        <pc:spChg chg="mod">
          <ac:chgData name="Fake Test User" userId="SID-0" providerId="Test" clId="FakeClientId" dt="2018-12-04T03:01:07.629" v="42" actId="790"/>
          <ac:spMkLst>
            <pc:docMk/>
            <pc:sldMk cId="3519010733" sldId="273"/>
            <ac:spMk id="2" creationId="{00000000-0000-0000-0000-000000000000}"/>
          </ac:spMkLst>
        </pc:spChg>
        <pc:spChg chg="mod">
          <ac:chgData name="Fake Test User" userId="SID-0" providerId="Test" clId="FakeClientId" dt="2018-12-04T03:01:07.629" v="42" actId="790"/>
          <ac:spMkLst>
            <pc:docMk/>
            <pc:sldMk cId="3519010733" sldId="273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9:17.829" v="31" actId="790"/>
        <pc:sldMkLst>
          <pc:docMk/>
          <pc:sldMk cId="515381222" sldId="274"/>
        </pc:sldMkLst>
        <pc:spChg chg="mod">
          <ac:chgData name="Fake Test User" userId="SID-0" providerId="Test" clId="FakeClientId" dt="2018-12-04T02:59:17.829" v="31" actId="790"/>
          <ac:spMkLst>
            <pc:docMk/>
            <pc:sldMk cId="515381222" sldId="274"/>
            <ac:spMk id="2" creationId="{00000000-0000-0000-0000-000000000000}"/>
          </ac:spMkLst>
        </pc:spChg>
        <pc:spChg chg="mod">
          <ac:chgData name="Fake Test User" userId="SID-0" providerId="Test" clId="FakeClientId" dt="2018-12-04T02:59:17.829" v="31" actId="790"/>
          <ac:spMkLst>
            <pc:docMk/>
            <pc:sldMk cId="515381222" sldId="274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9:22.547" v="32" actId="790"/>
        <pc:sldMkLst>
          <pc:docMk/>
          <pc:sldMk cId="2819748410" sldId="275"/>
        </pc:sldMkLst>
        <pc:spChg chg="mod">
          <ac:chgData name="Fake Test User" userId="SID-0" providerId="Test" clId="FakeClientId" dt="2018-12-04T02:59:22.547" v="32" actId="790"/>
          <ac:spMkLst>
            <pc:docMk/>
            <pc:sldMk cId="2819748410" sldId="275"/>
            <ac:spMk id="2" creationId="{00000000-0000-0000-0000-000000000000}"/>
          </ac:spMkLst>
        </pc:spChg>
        <pc:spChg chg="mod">
          <ac:chgData name="Fake Test User" userId="SID-0" providerId="Test" clId="FakeClientId" dt="2018-12-04T02:59:22.547" v="32" actId="790"/>
          <ac:spMkLst>
            <pc:docMk/>
            <pc:sldMk cId="2819748410" sldId="275"/>
            <ac:spMk id="3" creationId="{00000000-0000-0000-0000-000000000000}"/>
          </ac:spMkLst>
        </pc:spChg>
        <pc:spChg chg="mod">
          <ac:chgData name="Fake Test User" userId="SID-0" providerId="Test" clId="FakeClientId" dt="2018-12-04T02:59:22.547" v="32" actId="790"/>
          <ac:spMkLst>
            <pc:docMk/>
            <pc:sldMk cId="2819748410" sldId="275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2:59:25.797" v="33" actId="790"/>
        <pc:sldMkLst>
          <pc:docMk/>
          <pc:sldMk cId="2585531345" sldId="276"/>
        </pc:sldMkLst>
        <pc:spChg chg="mod">
          <ac:chgData name="Fake Test User" userId="SID-0" providerId="Test" clId="FakeClientId" dt="2018-12-04T02:59:25.797" v="33" actId="790"/>
          <ac:spMkLst>
            <pc:docMk/>
            <pc:sldMk cId="2585531345" sldId="276"/>
            <ac:spMk id="2" creationId="{00000000-0000-0000-0000-000000000000}"/>
          </ac:spMkLst>
        </pc:spChg>
        <pc:spChg chg="mod">
          <ac:chgData name="Fake Test User" userId="SID-0" providerId="Test" clId="FakeClientId" dt="2018-12-04T02:59:25.797" v="33" actId="790"/>
          <ac:spMkLst>
            <pc:docMk/>
            <pc:sldMk cId="2585531345" sldId="276"/>
            <ac:spMk id="3" creationId="{00000000-0000-0000-0000-000000000000}"/>
          </ac:spMkLst>
        </pc:spChg>
        <pc:spChg chg="mod">
          <ac:chgData name="Fake Test User" userId="SID-0" providerId="Test" clId="FakeClientId" dt="2018-12-04T02:59:25.797" v="33" actId="790"/>
          <ac:spMkLst>
            <pc:docMk/>
            <pc:sldMk cId="2585531345" sldId="276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3:01:22.253" v="43"/>
        <pc:sldMkLst>
          <pc:docMk/>
          <pc:sldMk cId="1200217142" sldId="277"/>
        </pc:sldMkLst>
        <pc:spChg chg="mod">
          <ac:chgData name="Fake Test User" userId="SID-0" providerId="Test" clId="FakeClientId" dt="2018-12-04T03:01:22.253" v="43"/>
          <ac:spMkLst>
            <pc:docMk/>
            <pc:sldMk cId="1200217142" sldId="277"/>
            <ac:spMk id="2" creationId="{00000000-0000-0000-0000-000000000000}"/>
          </ac:spMkLst>
        </pc:spChg>
      </pc:sldChg>
      <pc:sldChg chg="modSp modNotes">
        <pc:chgData name="Fake Test User" userId="SID-0" providerId="Test" clId="FakeClientId" dt="2018-12-04T02:59:32.297" v="34" actId="790"/>
        <pc:sldMkLst>
          <pc:docMk/>
          <pc:sldMk cId="897847061" sldId="278"/>
        </pc:sldMkLst>
        <pc:spChg chg="mod">
          <ac:chgData name="Fake Test User" userId="SID-0" providerId="Test" clId="FakeClientId" dt="2018-12-04T02:59:32.297" v="34" actId="790"/>
          <ac:spMkLst>
            <pc:docMk/>
            <pc:sldMk cId="897847061" sldId="278"/>
            <ac:spMk id="2" creationId="{00000000-0000-0000-0000-000000000000}"/>
          </ac:spMkLst>
        </pc:spChg>
        <pc:spChg chg="mod">
          <ac:chgData name="Fake Test User" userId="SID-0" providerId="Test" clId="FakeClientId" dt="2018-12-04T02:59:32.297" v="34" actId="790"/>
          <ac:spMkLst>
            <pc:docMk/>
            <pc:sldMk cId="897847061" sldId="278"/>
            <ac:spMk id="3" creationId="{00000000-0000-0000-0000-000000000000}"/>
          </ac:spMkLst>
        </pc:spChg>
      </pc:sldChg>
      <pc:sldMasterChg chg="modSp modSldLayout">
        <pc:chgData name="Fake Test User" userId="SID-0" providerId="Test" clId="FakeClientId" dt="2018-12-04T02:58:07.427" v="14" actId="790"/>
        <pc:sldMasterMkLst>
          <pc:docMk/>
          <pc:sldMasterMk cId="3310681898" sldId="2147483924"/>
        </pc:sldMasterMkLst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2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3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4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5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6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7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8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9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11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12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13" creationId="{00000000-0000-0000-0000-000000000000}"/>
          </ac:spMkLst>
        </pc:spChg>
        <pc:sldLayoutChg chg="modSp">
          <pc:chgData name="Fake Test User" userId="SID-0" providerId="Test" clId="FakeClientId" dt="2018-12-04T02:58:07.427" v="14" actId="790"/>
          <pc:sldLayoutMkLst>
            <pc:docMk/>
            <pc:sldMasterMk cId="3310681898" sldId="2147483924"/>
            <pc:sldLayoutMk cId="506475798" sldId="2147483914"/>
          </pc:sldLayoutMkLst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2:20.402" v="3" actId="790"/>
          <pc:sldLayoutMkLst>
            <pc:docMk/>
            <pc:sldMasterMk cId="3310681898" sldId="2147483924"/>
            <pc:sldLayoutMk cId="4088169977" sldId="2147483925"/>
          </pc:sldLayoutMkLst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9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0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3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4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5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6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0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1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2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21.821" v="4" actId="790"/>
          <pc:sldLayoutMkLst>
            <pc:docMk/>
            <pc:sldMasterMk cId="3310681898" sldId="2147483924"/>
            <pc:sldLayoutMk cId="894591149" sldId="2147483926"/>
          </pc:sldLayoutMkLst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26.024" v="5" actId="790"/>
          <pc:sldLayoutMkLst>
            <pc:docMk/>
            <pc:sldMasterMk cId="3310681898" sldId="2147483924"/>
            <pc:sldLayoutMk cId="3484106010" sldId="2147483927"/>
          </pc:sldLayoutMkLst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31.226" v="6" actId="790"/>
          <pc:sldLayoutMkLst>
            <pc:docMk/>
            <pc:sldMasterMk cId="3310681898" sldId="2147483924"/>
            <pc:sldLayoutMk cId="1512259294" sldId="2147483928"/>
          </pc:sldLayoutMkLst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37.304" v="7" actId="790"/>
          <pc:sldLayoutMkLst>
            <pc:docMk/>
            <pc:sldMasterMk cId="3310681898" sldId="2147483924"/>
            <pc:sldLayoutMk cId="597700490" sldId="2147483929"/>
          </pc:sldLayoutMkLst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8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42.022" v="8" actId="790"/>
          <pc:sldLayoutMkLst>
            <pc:docMk/>
            <pc:sldMasterMk cId="3310681898" sldId="2147483924"/>
            <pc:sldLayoutMk cId="981316351" sldId="2147483930"/>
          </pc:sldLayoutMkLst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46.444" v="9" actId="790"/>
          <pc:sldLayoutMkLst>
            <pc:docMk/>
            <pc:sldMasterMk cId="3310681898" sldId="2147483924"/>
            <pc:sldLayoutMk cId="4030035370" sldId="2147483931"/>
          </pc:sldLayoutMkLst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8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50.913" v="10" actId="790"/>
          <pc:sldLayoutMkLst>
            <pc:docMk/>
            <pc:sldMasterMk cId="3310681898" sldId="2147483924"/>
            <pc:sldLayoutMk cId="3616132146" sldId="2147483932"/>
          </pc:sldLayoutMkLst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55.350" v="11" actId="790"/>
          <pc:sldLayoutMkLst>
            <pc:docMk/>
            <pc:sldMasterMk cId="3310681898" sldId="2147483924"/>
            <pc:sldLayoutMk cId="1931862729" sldId="2147483933"/>
          </pc:sldLayoutMkLst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59.975" v="12" actId="790"/>
          <pc:sldLayoutMkLst>
            <pc:docMk/>
            <pc:sldMasterMk cId="3310681898" sldId="2147483924"/>
            <pc:sldLayoutMk cId="2223790522" sldId="2147483934"/>
          </pc:sldLayoutMkLst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8:03.818" v="13" actId="790"/>
          <pc:sldLayoutMkLst>
            <pc:docMk/>
            <pc:sldMasterMk cId="3310681898" sldId="2147483924"/>
            <pc:sldLayoutMk cId="2653419351" sldId="2147483935"/>
          </pc:sldLayoutMkLst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C9A75E-A785-47CC-A34C-A5CD5413B9AE}" type="datetime1">
              <a:rPr lang="ja-JP" alt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2020/8/13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9F210CF-D5A1-4C57-8195-527732531885}" type="datetime1">
              <a:rPr lang="ja-JP" altLang="en-US" noProof="0" smtClean="0"/>
              <a:t>2020/8/13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F105DB2-FD3E-441D-8B7E-7AE83ECE27B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554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5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441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58" y="6436444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6994" y="6436444"/>
            <a:ext cx="10055781" cy="421555"/>
          </a:xfr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令和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6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24986EE6-FCB6-4A92-8C90-9109B077FCB6}" type="datetime1">
              <a:rPr lang="en-US" altLang="ja-JP" noProof="0" smtClean="0"/>
              <a:t>8/13/2020</a:t>
            </a:fld>
            <a:endParaRPr lang="ja-JP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538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77C068F9-384C-404B-97C8-07231A91AFA9}" type="datetime1">
              <a:rPr lang="en-US" altLang="ja-JP" noProof="0" smtClean="0"/>
              <a:t>8/13/2020</a:t>
            </a:fld>
            <a:endParaRPr lang="ja-JP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7605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F9C425D8-837F-4C1E-9D34-8590EDE63EC9}" type="datetime1">
              <a:rPr lang="en-US" altLang="ja-JP" noProof="0" smtClean="0"/>
              <a:t>8/13/2020</a:t>
            </a:fld>
            <a:endParaRPr lang="ja-JP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2150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CBDAD11-34C3-4560-B6F3-8B437D70463B}" type="datetime1">
              <a:rPr lang="en-US" altLang="ja-JP" noProof="0" smtClean="0"/>
              <a:t>8/13/2020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en-US" smtClean="0"/>
              <a:t>令和</a:t>
            </a:r>
            <a:r>
              <a:rPr lang="en-US" altLang="ja-JP" smtClean="0"/>
              <a:t>2</a:t>
            </a:r>
            <a:r>
              <a:rPr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69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A6D5-9530-49BF-BF73-8E089E9B5CC6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508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AEF2-13F8-4815-8D03-00E691B152AD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63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24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24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3355-7727-474F-9479-1D5510F07A68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66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001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7804-7163-44CD-8257-C212F46E37B3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21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24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83C1-3C32-4569-876E-1DAF41DDEFD0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9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096994" y="6453336"/>
            <a:ext cx="10055781" cy="404664"/>
          </a:xfr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令和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09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BE9-97D8-4E43-8B32-C3C2AA84A67E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0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EC5B-7248-462B-B179-45180074A6CB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3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D296-CA1A-4597-9294-20291C07EEEA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126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C8E0-1ABA-4668-9FA0-AD2B0F55E96A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72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0D95-8401-4D8D-B96D-A17D329A1B55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96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3313" y="365125"/>
            <a:ext cx="2627312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2713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328F-15ED-45F2-8E49-C8D8806DD9BA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9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4462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0C62A77B-C5D2-4CD8-9D4F-9E44885B9FFE}" type="datetime1">
              <a:rPr lang="en-US" altLang="ja-JP" noProof="0" smtClean="0"/>
              <a:t>8/13/2020</a:t>
            </a:fld>
            <a:endParaRPr lang="ja-JP" altLang="en-US" noProof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10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E6786B29-A157-4CA5-86A4-C3077D88FAAD}" type="datetime1">
              <a:rPr lang="en-US" altLang="ja-JP" noProof="0" smtClean="0"/>
              <a:t>8/13/2020</a:t>
            </a:fld>
            <a:endParaRPr lang="ja-JP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2580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6CA48CE6-001A-43B8-88F3-C9BB2C4A60F3}" type="datetime1">
              <a:rPr lang="en-US" altLang="ja-JP" noProof="0" smtClean="0"/>
              <a:t>8/13/2020</a:t>
            </a:fld>
            <a:endParaRPr lang="ja-JP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02786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1F7F0E6C-D752-499B-97AA-230C9A3BC2B5}" type="datetime1">
              <a:rPr lang="en-US" altLang="ja-JP" noProof="0" smtClean="0"/>
              <a:t>8/13/2020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52928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/>
          <a:lstStyle/>
          <a:p>
            <a:fld id="{776D1DEB-E6A9-456B-A705-87F8564D31E1}" type="datetime1">
              <a:rPr lang="en-US" altLang="ja-JP" noProof="0" smtClean="0"/>
              <a:t>8/13/2020</a:t>
            </a:fld>
            <a:endParaRPr lang="ja-JP" alt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337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9ED9C8C3-86DC-49D9-8AE0-67331BC7A178}" type="datetime1">
              <a:rPr lang="en-US" altLang="ja-JP" noProof="0" smtClean="0"/>
              <a:t>8/13/2020</a:t>
            </a:fld>
            <a:endParaRPr lang="ja-JP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7610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6994" y="6400800"/>
            <a:ext cx="10055781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令和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43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4020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3914" r:id="rId13"/>
    <p:sldLayoutId id="214748402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kumimoji="1"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24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16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7D11-D0CD-49F1-95C1-212D29459E7B}" type="datetime1">
              <a:rPr kumimoji="1" lang="en-US" altLang="ja-JP" smtClean="0"/>
              <a:t>8/13/2020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09013" y="6356350"/>
            <a:ext cx="2741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7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5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マスタープラン策定事業の</a:t>
            </a:r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subTitle" idx="1"/>
          </p:nvPr>
        </p:nvSpPr>
        <p:spPr>
          <a:xfrm>
            <a:off x="1522412" y="5029200"/>
            <a:ext cx="10476655" cy="8763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プロジェクト名： 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業者： 　　　　　　　　　　　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共同事業者：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/>
              <a:t>令和</a:t>
            </a:r>
            <a:r>
              <a:rPr lang="en-US" altLang="ja-JP" sz="1400" noProof="0" dirty="0" smtClean="0"/>
              <a:t>2</a:t>
            </a:r>
            <a:r>
              <a:rPr lang="ja-JP" altLang="en-US" sz="1400" noProof="0" dirty="0" smtClean="0"/>
              <a:t>年度二酸化炭素排出抑制対策事業費等補助金　配送拠点等エネルギーステーション化による</a:t>
            </a:r>
            <a:r>
              <a:rPr lang="ja-JP" altLang="en-US" sz="1400" dirty="0"/>
              <a:t>地域</a:t>
            </a:r>
            <a:r>
              <a:rPr lang="ja-JP" altLang="en-US" sz="1400" noProof="0" dirty="0" smtClean="0"/>
              <a:t>貢献型脱炭素物流等構築支援事業</a:t>
            </a:r>
            <a:endParaRPr lang="ja-JP" altLang="en-US" sz="1400" noProof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9756" y="672661"/>
            <a:ext cx="22322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事業概要書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flipH="1">
            <a:off x="1424743" y="3238500"/>
            <a:ext cx="84249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配送拠点等エネルギーステーション化による地域貢献型脱炭素物流構築事業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51F8C457-A51A-4506-AF11-B0E7A38AA6BC}"/>
              </a:ext>
            </a:extLst>
          </p:cNvPr>
          <p:cNvSpPr txBox="1"/>
          <p:nvPr/>
        </p:nvSpPr>
        <p:spPr>
          <a:xfrm>
            <a:off x="4438228" y="568681"/>
            <a:ext cx="7211652" cy="1357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【</a:t>
            </a:r>
            <a:r>
              <a:rPr lang="ja-JP" altLang="en-US" b="1" dirty="0" smtClean="0">
                <a:solidFill>
                  <a:srgbClr val="FF0000"/>
                </a:solidFill>
              </a:rPr>
              <a:t>注意</a:t>
            </a:r>
            <a:r>
              <a:rPr lang="ja-JP" altLang="en-US" b="1" dirty="0">
                <a:solidFill>
                  <a:srgbClr val="FF0000"/>
                </a:solidFill>
              </a:rPr>
              <a:t>事項</a:t>
            </a:r>
            <a:r>
              <a:rPr lang="en-US" altLang="ja-JP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本書式の</a:t>
            </a:r>
            <a:r>
              <a:rPr lang="en-US" altLang="ja-JP" dirty="0" smtClean="0">
                <a:solidFill>
                  <a:srgbClr val="FF0000"/>
                </a:solidFill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</a:rPr>
              <a:t>注意事項</a:t>
            </a:r>
            <a:r>
              <a:rPr lang="en-US" altLang="ja-JP" dirty="0" smtClean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等</a:t>
            </a:r>
            <a:r>
              <a:rPr lang="ja-JP" altLang="en-US" dirty="0" smtClean="0">
                <a:solidFill>
                  <a:srgbClr val="FF0000"/>
                </a:solidFill>
              </a:rPr>
              <a:t>、「赤字の部分」、「</a:t>
            </a:r>
            <a:r>
              <a:rPr lang="ja-JP" altLang="en-US" dirty="0">
                <a:solidFill>
                  <a:srgbClr val="FF0000"/>
                </a:solidFill>
              </a:rPr>
              <a:t>青</a:t>
            </a:r>
            <a:r>
              <a:rPr lang="ja-JP" altLang="en-US" dirty="0" smtClean="0">
                <a:solidFill>
                  <a:srgbClr val="FF0000"/>
                </a:solidFill>
              </a:rPr>
              <a:t>字」</a:t>
            </a:r>
            <a:r>
              <a:rPr lang="ja-JP" altLang="en-US" dirty="0">
                <a:solidFill>
                  <a:srgbClr val="FF0000"/>
                </a:solidFill>
              </a:rPr>
              <a:t>は、</a:t>
            </a:r>
            <a:r>
              <a:rPr lang="ja-JP" altLang="en-US" dirty="0" smtClean="0">
                <a:solidFill>
                  <a:srgbClr val="FF0000"/>
                </a:solidFill>
              </a:rPr>
              <a:t>削除して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使用し、ご提出</a:t>
            </a:r>
            <a:r>
              <a:rPr lang="ja-JP" altLang="en-US" dirty="0">
                <a:solidFill>
                  <a:srgbClr val="FF0000"/>
                </a:solidFill>
              </a:rPr>
              <a:t>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rgbClr val="7030A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事業を通じて実施した内容を記載してください</a:t>
            </a:r>
            <a:r>
              <a:rPr lang="ja-JP" altLang="en-US" dirty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スタープランの概要</a:t>
            </a:r>
            <a:endParaRPr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ja-JP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ja-JP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</a:t>
            </a:r>
            <a:r>
              <a:rPr lang="ja-JP" altLang="ja-JP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  <a:r>
              <a:rPr lang="ja-JP" altLang="ja-JP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下記の内容を含めて</a:t>
            </a:r>
            <a:r>
              <a:rPr lang="ja-JP" altLang="ja-JP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</a:t>
            </a:r>
            <a:r>
              <a:rPr lang="ja-JP" altLang="ja-JP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</a:t>
            </a:r>
            <a:r>
              <a:rPr lang="ja-JP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プラン策定の対象となる</a:t>
            </a:r>
            <a:r>
              <a:rPr lang="ja-JP" altLang="ja-JP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配送拠点</a:t>
            </a:r>
            <a:r>
              <a:rPr lang="ja-JP" altLang="ja-JP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と目指す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姿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</a:t>
            </a:r>
            <a:r>
              <a:rPr lang="ja-JP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車両</a:t>
            </a:r>
            <a:r>
              <a:rPr lang="ja-JP" altLang="ja-JP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やエネルギーステーション等導入する設備内容と運用</a:t>
            </a:r>
            <a:r>
              <a:rPr lang="ja-JP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３）エネルギーマネジメントの適用範囲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４）</a:t>
            </a:r>
            <a:r>
              <a:rPr lang="ja-JP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ja-JP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ビジネスモデル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等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284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/>
              <a:t>令和</a:t>
            </a:r>
            <a:r>
              <a:rPr lang="en-US" altLang="ja-JP" sz="1400" noProof="0" dirty="0" smtClean="0"/>
              <a:t>2</a:t>
            </a:r>
            <a:r>
              <a:rPr lang="ja-JP" altLang="en-US" sz="1400" noProof="0" dirty="0" smtClean="0"/>
              <a:t>年度二酸化炭素排出抑制対策事業費等補助金　配送拠点等エネルギーステーション化による</a:t>
            </a:r>
            <a:r>
              <a:rPr lang="ja-JP" altLang="en-US" sz="1400" dirty="0"/>
              <a:t>地域</a:t>
            </a:r>
            <a:r>
              <a:rPr lang="ja-JP" altLang="en-US" sz="1400" noProof="0" dirty="0" smtClean="0"/>
              <a:t>貢献型脱炭素物流等構築支援事業</a:t>
            </a:r>
            <a:endParaRPr lang="ja-JP" alt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060811" y="418288"/>
            <a:ext cx="10055781" cy="1296144"/>
          </a:xfrm>
        </p:spPr>
        <p:txBody>
          <a:bodyPr rtlCol="0">
            <a:normAutofit/>
          </a:bodyPr>
          <a:lstStyle/>
          <a:p>
            <a:pPr marL="0" indent="0"/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再生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エネルギーの導入及び活用方法</a:t>
            </a:r>
            <a:endParaRPr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138529" y="1981289"/>
            <a:ext cx="10055781" cy="4256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導入する再生可能エネルギー設備について下記の内容を含めて記入してください。</a:t>
            </a: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１）再生可能エネルギーの種類　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２）発電電力量（</a:t>
            </a:r>
            <a:r>
              <a:rPr lang="en-US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kWh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３）活用方法（新設設備の導入・既設設備の活用・地域の再生可能エネルギー由来電力の購入等）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４）再生可能エネルギー活用率（</a:t>
            </a:r>
            <a:r>
              <a:rPr lang="en-US" altLang="ja-JP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）とその算出根拠　　　等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ja-JP" sz="16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バッテリーステーションで使用する総電力量に占める再生可能エネルギー由来の電力量の割合（％）</a:t>
            </a:r>
            <a:endParaRPr lang="en-US" altLang="ja-JP" sz="16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を遠隔地から運転制御できるシステムを導入する場合はその活用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内容についても記入してください。</a:t>
            </a: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66E9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284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/>
              <a:t>令和</a:t>
            </a:r>
            <a:r>
              <a:rPr lang="en-US" altLang="ja-JP" sz="1400" noProof="0" dirty="0" smtClean="0"/>
              <a:t>2</a:t>
            </a:r>
            <a:r>
              <a:rPr lang="ja-JP" altLang="en-US" sz="1400" noProof="0" dirty="0" smtClean="0"/>
              <a:t>年度二酸化炭素排出抑制対策事業費等補助金　配送拠点等エネルギーステーション化による</a:t>
            </a:r>
            <a:r>
              <a:rPr lang="ja-JP" altLang="en-US" sz="1400" dirty="0"/>
              <a:t>地域</a:t>
            </a:r>
            <a:r>
              <a:rPr lang="ja-JP" altLang="en-US" sz="1400" noProof="0" dirty="0" smtClean="0"/>
              <a:t>貢献型脱炭素物流等構築支援事業</a:t>
            </a:r>
            <a:endParaRPr lang="ja-JP" alt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69724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災害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時における防災拠点と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役割</a:t>
            </a:r>
            <a:endParaRPr lang="en-US" altLang="ja-JP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施設の災害時における防災拠点として想定している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役割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する補助対象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設備の活用を含め）について記入してください。</a:t>
            </a: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284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/>
              <a:t>令和</a:t>
            </a:r>
            <a:r>
              <a:rPr lang="en-US" altLang="ja-JP" sz="1400" noProof="0" dirty="0" smtClean="0"/>
              <a:t>2</a:t>
            </a:r>
            <a:r>
              <a:rPr lang="ja-JP" altLang="en-US" sz="1400" noProof="0" dirty="0" smtClean="0"/>
              <a:t>年度二酸化炭素排出抑制対策事業費等補助金　配送拠点等エネルギーステーション化による</a:t>
            </a:r>
            <a:r>
              <a:rPr lang="ja-JP" altLang="en-US" sz="1400" dirty="0"/>
              <a:t>地域</a:t>
            </a:r>
            <a:r>
              <a:rPr lang="ja-JP" altLang="en-US" sz="1400" noProof="0" dirty="0" smtClean="0"/>
              <a:t>貢献型脱炭素物流等構築支援事業</a:t>
            </a:r>
            <a:endParaRPr lang="ja-JP" alt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150437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113927" y="273307"/>
            <a:ext cx="10055781" cy="1450757"/>
          </a:xfrm>
        </p:spPr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通信機器等を用いたシステム導入について</a:t>
            </a:r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096994" y="1845734"/>
            <a:ext cx="10072714" cy="402336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通信機器等を用いて配送車両と通信を行い、必要な情報を収集分析することでバッテリーステーションの充放電を制御することが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可能なシステムの導入を検討した場合はその活用方法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についても記入してください。</a:t>
            </a: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該当がない場合はその旨を記入してください。</a:t>
            </a:r>
            <a:endParaRPr lang="en-US" altLang="ja-JP" sz="2000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2842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/>
              <a:t>令和</a:t>
            </a:r>
            <a:r>
              <a:rPr lang="en-US" altLang="ja-JP" sz="1400" noProof="0" dirty="0" smtClean="0"/>
              <a:t>2</a:t>
            </a:r>
            <a:r>
              <a:rPr lang="ja-JP" altLang="en-US" sz="1400" noProof="0" dirty="0" smtClean="0"/>
              <a:t>年度二酸化炭素排出抑制対策事業費等補助金　配送拠点等エネルギーステーション化による</a:t>
            </a:r>
            <a:r>
              <a:rPr lang="ja-JP" altLang="en-US" sz="1400" dirty="0"/>
              <a:t>地域</a:t>
            </a:r>
            <a:r>
              <a:rPr lang="ja-JP" altLang="en-US" sz="1400" noProof="0" dirty="0" smtClean="0"/>
              <a:t>貢献型脱炭素物流等構築支援事業</a:t>
            </a:r>
            <a:endParaRPr lang="ja-JP" alt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267405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299</Words>
  <Application>Microsoft Office PowerPoint</Application>
  <PresentationFormat>ユーザー設定</PresentationFormat>
  <Paragraphs>46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Calibri Light</vt:lpstr>
      <vt:lpstr>レトロスペクト</vt:lpstr>
      <vt:lpstr>デザインの設定</vt:lpstr>
      <vt:lpstr>マスタープラン策定事業の概要</vt:lpstr>
      <vt:lpstr>①　策定したマスタープランの概要</vt:lpstr>
      <vt:lpstr>②　再生可能エネルギーの導入及び活用方法</vt:lpstr>
      <vt:lpstr>③　災害時における防災拠点としての役割</vt:lpstr>
      <vt:lpstr>④　通信機器等を用いたシステム導入について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2020-05-22T05:03:26Z</dcterms:created>
  <dcterms:modified xsi:type="dcterms:W3CDTF">2020-08-13T06:25:16Z</dcterms:modified>
</cp:coreProperties>
</file>