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996" r:id="rId1"/>
    <p:sldMasterId id="2147484008" r:id="rId2"/>
  </p:sldMasterIdLst>
  <p:notesMasterIdLst>
    <p:notesMasterId r:id="rId10"/>
  </p:notesMasterIdLst>
  <p:handoutMasterIdLst>
    <p:handoutMasterId r:id="rId11"/>
  </p:handoutMasterIdLst>
  <p:sldIdLst>
    <p:sldId id="268" r:id="rId3"/>
    <p:sldId id="270" r:id="rId4"/>
    <p:sldId id="274" r:id="rId5"/>
    <p:sldId id="273" r:id="rId6"/>
    <p:sldId id="275" r:id="rId7"/>
    <p:sldId id="277" r:id="rId8"/>
    <p:sldId id="276" r:id="rId9"/>
  </p:sldIdLst>
  <p:sldSz cx="12188825" cy="6858000"/>
  <p:notesSz cx="6735763" cy="9866313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1" autoAdjust="0"/>
    <p:restoredTop sz="94660"/>
  </p:normalViewPr>
  <p:slideViewPr>
    <p:cSldViewPr>
      <p:cViewPr varScale="1">
        <p:scale>
          <a:sx n="66" d="100"/>
          <a:sy n="66" d="100"/>
        </p:scale>
        <p:origin x="78" y="420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798" y="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18-12-04T03:01:22.253" v="43"/>
      <pc:docMkLst>
        <pc:docMk/>
      </pc:docMkLst>
      <pc:sldChg chg="modSp modNotes">
        <pc:chgData name="Fake Test User" userId="SID-0" providerId="Test" clId="FakeClientId" dt="2018-12-04T02:58:50.768" v="26" actId="790"/>
        <pc:sldMkLst>
          <pc:docMk/>
          <pc:sldMk cId="2957189582" sldId="268"/>
        </pc:sldMkLst>
        <pc:spChg chg="mod">
          <ac:chgData name="Fake Test User" userId="SID-0" providerId="Test" clId="FakeClientId" dt="2018-12-04T02:58:50.768" v="26" actId="790"/>
          <ac:spMkLst>
            <pc:docMk/>
            <pc:sldMk cId="2957189582" sldId="268"/>
            <ac:spMk id="2" creationId="{00000000-0000-0000-0000-000000000000}"/>
          </ac:spMkLst>
        </pc:spChg>
        <pc:spChg chg="mod">
          <ac:chgData name="Fake Test User" userId="SID-0" providerId="Test" clId="FakeClientId" dt="2018-12-04T02:58:50.768" v="26" actId="790"/>
          <ac:spMkLst>
            <pc:docMk/>
            <pc:sldMk cId="2957189582" sldId="268"/>
            <ac:spMk id="3" creationId="{00000000-0000-0000-0000-000000000000}"/>
          </ac:spMkLst>
        </pc:spChg>
      </pc:sldChg>
      <pc:sldChg chg="modSp modNotes">
        <pc:chgData name="Fake Test User" userId="SID-0" providerId="Test" clId="FakeClientId" dt="2018-12-04T03:00:23.544" v="37" actId="790"/>
        <pc:sldMkLst>
          <pc:docMk/>
          <pc:sldMk cId="3148110083" sldId="269"/>
        </pc:sldMkLst>
        <pc:spChg chg="mod">
          <ac:chgData name="Fake Test User" userId="SID-0" providerId="Test" clId="FakeClientId" dt="2018-12-04T03:00:23.544" v="37" actId="790"/>
          <ac:spMkLst>
            <pc:docMk/>
            <pc:sldMk cId="3148110083" sldId="269"/>
            <ac:spMk id="2" creationId="{00000000-0000-0000-0000-000000000000}"/>
          </ac:spMkLst>
        </pc:spChg>
        <pc:spChg chg="mod">
          <ac:chgData name="Fake Test User" userId="SID-0" providerId="Test" clId="FakeClientId" dt="2018-12-04T03:00:23.544" v="37" actId="790"/>
          <ac:spMkLst>
            <pc:docMk/>
            <pc:sldMk cId="3148110083" sldId="269"/>
            <ac:spMk id="3" creationId="{00000000-0000-0000-0000-000000000000}"/>
          </ac:spMkLst>
        </pc:spChg>
      </pc:sldChg>
      <pc:sldChg chg="modSp modNotes">
        <pc:chgData name="Fake Test User" userId="SID-0" providerId="Test" clId="FakeClientId" dt="2018-12-04T02:58:58.361" v="27" actId="790"/>
        <pc:sldMkLst>
          <pc:docMk/>
          <pc:sldMk cId="1152966011" sldId="270"/>
        </pc:sldMkLst>
        <pc:spChg chg="mod">
          <ac:chgData name="Fake Test User" userId="SID-0" providerId="Test" clId="FakeClientId" dt="2018-12-04T02:58:58.361" v="27" actId="790"/>
          <ac:spMkLst>
            <pc:docMk/>
            <pc:sldMk cId="1152966011" sldId="270"/>
            <ac:spMk id="2" creationId="{00000000-0000-0000-0000-000000000000}"/>
          </ac:spMkLst>
        </pc:spChg>
        <pc:spChg chg="mod">
          <ac:chgData name="Fake Test User" userId="SID-0" providerId="Test" clId="FakeClientId" dt="2018-12-04T02:58:58.361" v="27" actId="790"/>
          <ac:spMkLst>
            <pc:docMk/>
            <pc:sldMk cId="1152966011" sldId="270"/>
            <ac:spMk id="3" creationId="{00000000-0000-0000-0000-000000000000}"/>
          </ac:spMkLst>
        </pc:spChg>
        <pc:spChg chg="mod">
          <ac:chgData name="Fake Test User" userId="SID-0" providerId="Test" clId="FakeClientId" dt="2018-12-04T02:58:58.361" v="27" actId="790"/>
          <ac:spMkLst>
            <pc:docMk/>
            <pc:sldMk cId="1152966011" sldId="270"/>
            <ac:spMk id="4" creationId="{00000000-0000-0000-0000-000000000000}"/>
          </ac:spMkLst>
        </pc:spChg>
      </pc:sldChg>
      <pc:sldChg chg="modSp modNotes">
        <pc:chgData name="Fake Test User" userId="SID-0" providerId="Test" clId="FakeClientId" dt="2018-12-04T03:00:47.162" v="40" actId="790"/>
        <pc:sldMkLst>
          <pc:docMk/>
          <pc:sldMk cId="1255868717" sldId="271"/>
        </pc:sldMkLst>
        <pc:spChg chg="mod">
          <ac:chgData name="Fake Test User" userId="SID-0" providerId="Test" clId="FakeClientId" dt="2018-12-04T03:00:47.162" v="40" actId="790"/>
          <ac:spMkLst>
            <pc:docMk/>
            <pc:sldMk cId="1255868717" sldId="271"/>
            <ac:spMk id="2" creationId="{00000000-0000-0000-0000-000000000000}"/>
          </ac:spMkLst>
        </pc:spChg>
        <pc:spChg chg="mod">
          <ac:chgData name="Fake Test User" userId="SID-0" providerId="Test" clId="FakeClientId" dt="2018-12-04T03:00:47.162" v="40" actId="790"/>
          <ac:spMkLst>
            <pc:docMk/>
            <pc:sldMk cId="1255868717" sldId="271"/>
            <ac:spMk id="3" creationId="{00000000-0000-0000-0000-000000000000}"/>
          </ac:spMkLst>
        </pc:spChg>
      </pc:sldChg>
      <pc:sldChg chg="modSp modNotes">
        <pc:chgData name="Fake Test User" userId="SID-0" providerId="Test" clId="FakeClientId" dt="2018-12-04T02:59:05.627" v="29" actId="790"/>
        <pc:sldMkLst>
          <pc:docMk/>
          <pc:sldMk cId="3224243975" sldId="272"/>
        </pc:sldMkLst>
        <pc:spChg chg="mod">
          <ac:chgData name="Fake Test User" userId="SID-0" providerId="Test" clId="FakeClientId" dt="2018-12-04T02:59:05.627" v="29" actId="790"/>
          <ac:spMkLst>
            <pc:docMk/>
            <pc:sldMk cId="3224243975" sldId="272"/>
            <ac:spMk id="2" creationId="{00000000-0000-0000-0000-000000000000}"/>
          </ac:spMkLst>
        </pc:spChg>
        <pc:spChg chg="mod">
          <ac:chgData name="Fake Test User" userId="SID-0" providerId="Test" clId="FakeClientId" dt="2018-12-04T02:59:05.627" v="29" actId="790"/>
          <ac:spMkLst>
            <pc:docMk/>
            <pc:sldMk cId="3224243975" sldId="272"/>
            <ac:spMk id="3" creationId="{00000000-0000-0000-0000-000000000000}"/>
          </ac:spMkLst>
        </pc:spChg>
        <pc:spChg chg="mod">
          <ac:chgData name="Fake Test User" userId="SID-0" providerId="Test" clId="FakeClientId" dt="2018-12-04T02:59:05.627" v="29" actId="790"/>
          <ac:spMkLst>
            <pc:docMk/>
            <pc:sldMk cId="3224243975" sldId="272"/>
            <ac:spMk id="4" creationId="{00000000-0000-0000-0000-000000000000}"/>
          </ac:spMkLst>
        </pc:spChg>
      </pc:sldChg>
      <pc:sldChg chg="modSp modNotes">
        <pc:chgData name="Fake Test User" userId="SID-0" providerId="Test" clId="FakeClientId" dt="2018-12-04T03:01:07.629" v="42" actId="790"/>
        <pc:sldMkLst>
          <pc:docMk/>
          <pc:sldMk cId="3519010733" sldId="273"/>
        </pc:sldMkLst>
        <pc:spChg chg="mod">
          <ac:chgData name="Fake Test User" userId="SID-0" providerId="Test" clId="FakeClientId" dt="2018-12-04T03:01:07.629" v="42" actId="790"/>
          <ac:spMkLst>
            <pc:docMk/>
            <pc:sldMk cId="3519010733" sldId="273"/>
            <ac:spMk id="2" creationId="{00000000-0000-0000-0000-000000000000}"/>
          </ac:spMkLst>
        </pc:spChg>
        <pc:spChg chg="mod">
          <ac:chgData name="Fake Test User" userId="SID-0" providerId="Test" clId="FakeClientId" dt="2018-12-04T03:01:07.629" v="42" actId="790"/>
          <ac:spMkLst>
            <pc:docMk/>
            <pc:sldMk cId="3519010733" sldId="273"/>
            <ac:spMk id="3" creationId="{00000000-0000-0000-0000-000000000000}"/>
          </ac:spMkLst>
        </pc:spChg>
      </pc:sldChg>
      <pc:sldChg chg="modSp modNotes">
        <pc:chgData name="Fake Test User" userId="SID-0" providerId="Test" clId="FakeClientId" dt="2018-12-04T02:59:17.829" v="31" actId="790"/>
        <pc:sldMkLst>
          <pc:docMk/>
          <pc:sldMk cId="515381222" sldId="274"/>
        </pc:sldMkLst>
        <pc:spChg chg="mod">
          <ac:chgData name="Fake Test User" userId="SID-0" providerId="Test" clId="FakeClientId" dt="2018-12-04T02:59:17.829" v="31" actId="790"/>
          <ac:spMkLst>
            <pc:docMk/>
            <pc:sldMk cId="515381222" sldId="274"/>
            <ac:spMk id="2" creationId="{00000000-0000-0000-0000-000000000000}"/>
          </ac:spMkLst>
        </pc:spChg>
        <pc:spChg chg="mod">
          <ac:chgData name="Fake Test User" userId="SID-0" providerId="Test" clId="FakeClientId" dt="2018-12-04T02:59:17.829" v="31" actId="790"/>
          <ac:spMkLst>
            <pc:docMk/>
            <pc:sldMk cId="515381222" sldId="274"/>
            <ac:spMk id="3" creationId="{00000000-0000-0000-0000-000000000000}"/>
          </ac:spMkLst>
        </pc:spChg>
      </pc:sldChg>
      <pc:sldChg chg="modSp modNotes">
        <pc:chgData name="Fake Test User" userId="SID-0" providerId="Test" clId="FakeClientId" dt="2018-12-04T02:59:22.547" v="32" actId="790"/>
        <pc:sldMkLst>
          <pc:docMk/>
          <pc:sldMk cId="2819748410" sldId="275"/>
        </pc:sldMkLst>
        <pc:spChg chg="mod">
          <ac:chgData name="Fake Test User" userId="SID-0" providerId="Test" clId="FakeClientId" dt="2018-12-04T02:59:22.547" v="32" actId="790"/>
          <ac:spMkLst>
            <pc:docMk/>
            <pc:sldMk cId="2819748410" sldId="275"/>
            <ac:spMk id="2" creationId="{00000000-0000-0000-0000-000000000000}"/>
          </ac:spMkLst>
        </pc:spChg>
        <pc:spChg chg="mod">
          <ac:chgData name="Fake Test User" userId="SID-0" providerId="Test" clId="FakeClientId" dt="2018-12-04T02:59:22.547" v="32" actId="790"/>
          <ac:spMkLst>
            <pc:docMk/>
            <pc:sldMk cId="2819748410" sldId="275"/>
            <ac:spMk id="3" creationId="{00000000-0000-0000-0000-000000000000}"/>
          </ac:spMkLst>
        </pc:spChg>
        <pc:spChg chg="mod">
          <ac:chgData name="Fake Test User" userId="SID-0" providerId="Test" clId="FakeClientId" dt="2018-12-04T02:59:22.547" v="32" actId="790"/>
          <ac:spMkLst>
            <pc:docMk/>
            <pc:sldMk cId="2819748410" sldId="275"/>
            <ac:spMk id="4" creationId="{00000000-0000-0000-0000-000000000000}"/>
          </ac:spMkLst>
        </pc:spChg>
      </pc:sldChg>
      <pc:sldChg chg="modSp modNotes">
        <pc:chgData name="Fake Test User" userId="SID-0" providerId="Test" clId="FakeClientId" dt="2018-12-04T02:59:25.797" v="33" actId="790"/>
        <pc:sldMkLst>
          <pc:docMk/>
          <pc:sldMk cId="2585531345" sldId="276"/>
        </pc:sldMkLst>
        <pc:spChg chg="mod">
          <ac:chgData name="Fake Test User" userId="SID-0" providerId="Test" clId="FakeClientId" dt="2018-12-04T02:59:25.797" v="33" actId="790"/>
          <ac:spMkLst>
            <pc:docMk/>
            <pc:sldMk cId="2585531345" sldId="276"/>
            <ac:spMk id="2" creationId="{00000000-0000-0000-0000-000000000000}"/>
          </ac:spMkLst>
        </pc:spChg>
        <pc:spChg chg="mod">
          <ac:chgData name="Fake Test User" userId="SID-0" providerId="Test" clId="FakeClientId" dt="2018-12-04T02:59:25.797" v="33" actId="790"/>
          <ac:spMkLst>
            <pc:docMk/>
            <pc:sldMk cId="2585531345" sldId="276"/>
            <ac:spMk id="3" creationId="{00000000-0000-0000-0000-000000000000}"/>
          </ac:spMkLst>
        </pc:spChg>
        <pc:spChg chg="mod">
          <ac:chgData name="Fake Test User" userId="SID-0" providerId="Test" clId="FakeClientId" dt="2018-12-04T02:59:25.797" v="33" actId="790"/>
          <ac:spMkLst>
            <pc:docMk/>
            <pc:sldMk cId="2585531345" sldId="276"/>
            <ac:spMk id="4" creationId="{00000000-0000-0000-0000-000000000000}"/>
          </ac:spMkLst>
        </pc:spChg>
      </pc:sldChg>
      <pc:sldChg chg="modSp modNotes">
        <pc:chgData name="Fake Test User" userId="SID-0" providerId="Test" clId="FakeClientId" dt="2018-12-04T03:01:22.253" v="43"/>
        <pc:sldMkLst>
          <pc:docMk/>
          <pc:sldMk cId="1200217142" sldId="277"/>
        </pc:sldMkLst>
        <pc:spChg chg="mod">
          <ac:chgData name="Fake Test User" userId="SID-0" providerId="Test" clId="FakeClientId" dt="2018-12-04T03:01:22.253" v="43"/>
          <ac:spMkLst>
            <pc:docMk/>
            <pc:sldMk cId="1200217142" sldId="277"/>
            <ac:spMk id="2" creationId="{00000000-0000-0000-0000-000000000000}"/>
          </ac:spMkLst>
        </pc:spChg>
      </pc:sldChg>
      <pc:sldChg chg="modSp modNotes">
        <pc:chgData name="Fake Test User" userId="SID-0" providerId="Test" clId="FakeClientId" dt="2018-12-04T02:59:32.297" v="34" actId="790"/>
        <pc:sldMkLst>
          <pc:docMk/>
          <pc:sldMk cId="897847061" sldId="278"/>
        </pc:sldMkLst>
        <pc:spChg chg="mod">
          <ac:chgData name="Fake Test User" userId="SID-0" providerId="Test" clId="FakeClientId" dt="2018-12-04T02:59:32.297" v="34" actId="790"/>
          <ac:spMkLst>
            <pc:docMk/>
            <pc:sldMk cId="897847061" sldId="278"/>
            <ac:spMk id="2" creationId="{00000000-0000-0000-0000-000000000000}"/>
          </ac:spMkLst>
        </pc:spChg>
        <pc:spChg chg="mod">
          <ac:chgData name="Fake Test User" userId="SID-0" providerId="Test" clId="FakeClientId" dt="2018-12-04T02:59:32.297" v="34" actId="790"/>
          <ac:spMkLst>
            <pc:docMk/>
            <pc:sldMk cId="897847061" sldId="278"/>
            <ac:spMk id="3" creationId="{00000000-0000-0000-0000-000000000000}"/>
          </ac:spMkLst>
        </pc:spChg>
      </pc:sldChg>
      <pc:sldMasterChg chg="modSp modSldLayout">
        <pc:chgData name="Fake Test User" userId="SID-0" providerId="Test" clId="FakeClientId" dt="2018-12-04T02:58:07.427" v="14" actId="790"/>
        <pc:sldMasterMkLst>
          <pc:docMk/>
          <pc:sldMasterMk cId="3310681898" sldId="2147483924"/>
        </pc:sldMasterMkLst>
        <pc:spChg chg="mod">
          <ac:chgData name="Fake Test User" userId="SID-0" providerId="Test" clId="FakeClientId" dt="2018-12-04T02:52:15.949" v="2" actId="790"/>
          <ac:spMkLst>
            <pc:docMk/>
            <pc:sldMasterMk cId="3310681898" sldId="2147483924"/>
            <ac:spMk id="2" creationId="{00000000-0000-0000-0000-000000000000}"/>
          </ac:spMkLst>
        </pc:spChg>
        <pc:spChg chg="mod">
          <ac:chgData name="Fake Test User" userId="SID-0" providerId="Test" clId="FakeClientId" dt="2018-12-04T02:52:15.949" v="2" actId="790"/>
          <ac:spMkLst>
            <pc:docMk/>
            <pc:sldMasterMk cId="3310681898" sldId="2147483924"/>
            <ac:spMk id="3" creationId="{00000000-0000-0000-0000-000000000000}"/>
          </ac:spMkLst>
        </pc:spChg>
        <pc:spChg chg="mod">
          <ac:chgData name="Fake Test User" userId="SID-0" providerId="Test" clId="FakeClientId" dt="2018-12-04T02:52:15.949" v="2" actId="790"/>
          <ac:spMkLst>
            <pc:docMk/>
            <pc:sldMasterMk cId="3310681898" sldId="2147483924"/>
            <ac:spMk id="4" creationId="{00000000-0000-0000-0000-000000000000}"/>
          </ac:spMkLst>
        </pc:spChg>
        <pc:spChg chg="mod">
          <ac:chgData name="Fake Test User" userId="SID-0" providerId="Test" clId="FakeClientId" dt="2018-12-04T02:52:15.949" v="2" actId="790"/>
          <ac:spMkLst>
            <pc:docMk/>
            <pc:sldMasterMk cId="3310681898" sldId="2147483924"/>
            <ac:spMk id="5" creationId="{00000000-0000-0000-0000-000000000000}"/>
          </ac:spMkLst>
        </pc:spChg>
        <pc:spChg chg="mod">
          <ac:chgData name="Fake Test User" userId="SID-0" providerId="Test" clId="FakeClientId" dt="2018-12-04T02:52:15.949" v="2" actId="790"/>
          <ac:spMkLst>
            <pc:docMk/>
            <pc:sldMasterMk cId="3310681898" sldId="2147483924"/>
            <ac:spMk id="6" creationId="{00000000-0000-0000-0000-000000000000}"/>
          </ac:spMkLst>
        </pc:spChg>
        <pc:spChg chg="mod">
          <ac:chgData name="Fake Test User" userId="SID-0" providerId="Test" clId="FakeClientId" dt="2018-12-04T02:52:15.949" v="2" actId="790"/>
          <ac:spMkLst>
            <pc:docMk/>
            <pc:sldMasterMk cId="3310681898" sldId="2147483924"/>
            <ac:spMk id="7" creationId="{00000000-0000-0000-0000-000000000000}"/>
          </ac:spMkLst>
        </pc:spChg>
        <pc:spChg chg="mod">
          <ac:chgData name="Fake Test User" userId="SID-0" providerId="Test" clId="FakeClientId" dt="2018-12-04T02:52:15.949" v="2" actId="790"/>
          <ac:spMkLst>
            <pc:docMk/>
            <pc:sldMasterMk cId="3310681898" sldId="2147483924"/>
            <ac:spMk id="8" creationId="{00000000-0000-0000-0000-000000000000}"/>
          </ac:spMkLst>
        </pc:spChg>
        <pc:spChg chg="mod">
          <ac:chgData name="Fake Test User" userId="SID-0" providerId="Test" clId="FakeClientId" dt="2018-12-04T02:52:15.949" v="2" actId="790"/>
          <ac:spMkLst>
            <pc:docMk/>
            <pc:sldMasterMk cId="3310681898" sldId="2147483924"/>
            <ac:spMk id="9" creationId="{00000000-0000-0000-0000-000000000000}"/>
          </ac:spMkLst>
        </pc:spChg>
        <pc:spChg chg="mod">
          <ac:chgData name="Fake Test User" userId="SID-0" providerId="Test" clId="FakeClientId" dt="2018-12-04T02:52:15.949" v="2" actId="790"/>
          <ac:spMkLst>
            <pc:docMk/>
            <pc:sldMasterMk cId="3310681898" sldId="2147483924"/>
            <ac:spMk id="11" creationId="{00000000-0000-0000-0000-000000000000}"/>
          </ac:spMkLst>
        </pc:spChg>
        <pc:spChg chg="mod">
          <ac:chgData name="Fake Test User" userId="SID-0" providerId="Test" clId="FakeClientId" dt="2018-12-04T02:52:15.949" v="2" actId="790"/>
          <ac:spMkLst>
            <pc:docMk/>
            <pc:sldMasterMk cId="3310681898" sldId="2147483924"/>
            <ac:spMk id="12" creationId="{00000000-0000-0000-0000-000000000000}"/>
          </ac:spMkLst>
        </pc:spChg>
        <pc:spChg chg="mod">
          <ac:chgData name="Fake Test User" userId="SID-0" providerId="Test" clId="FakeClientId" dt="2018-12-04T02:52:15.949" v="2" actId="790"/>
          <ac:spMkLst>
            <pc:docMk/>
            <pc:sldMasterMk cId="3310681898" sldId="2147483924"/>
            <ac:spMk id="13" creationId="{00000000-0000-0000-0000-000000000000}"/>
          </ac:spMkLst>
        </pc:spChg>
        <pc:sldLayoutChg chg="modSp">
          <pc:chgData name="Fake Test User" userId="SID-0" providerId="Test" clId="FakeClientId" dt="2018-12-04T02:58:07.427" v="14" actId="790"/>
          <pc:sldLayoutMkLst>
            <pc:docMk/>
            <pc:sldMasterMk cId="3310681898" sldId="2147483924"/>
            <pc:sldLayoutMk cId="506475798" sldId="2147483914"/>
          </pc:sldLayoutMkLst>
          <pc:spChg chg="mod">
            <ac:chgData name="Fake Test User" userId="SID-0" providerId="Test" clId="FakeClientId" dt="2018-12-04T02:58:07.427" v="14" actId="790"/>
            <ac:spMkLst>
              <pc:docMk/>
              <pc:sldMasterMk cId="3310681898" sldId="2147483924"/>
              <pc:sldLayoutMk cId="506475798" sldId="2147483914"/>
              <ac:spMk id="2" creationId="{00000000-0000-0000-0000-000000000000}"/>
            </ac:spMkLst>
          </pc:spChg>
          <pc:spChg chg="mod">
            <ac:chgData name="Fake Test User" userId="SID-0" providerId="Test" clId="FakeClientId" dt="2018-12-04T02:58:07.427" v="14" actId="790"/>
            <ac:spMkLst>
              <pc:docMk/>
              <pc:sldMasterMk cId="3310681898" sldId="2147483924"/>
              <pc:sldLayoutMk cId="506475798" sldId="2147483914"/>
              <ac:spMk id="3" creationId="{00000000-0000-0000-0000-000000000000}"/>
            </ac:spMkLst>
          </pc:spChg>
          <pc:spChg chg="mod">
            <ac:chgData name="Fake Test User" userId="SID-0" providerId="Test" clId="FakeClientId" dt="2018-12-04T02:58:07.427" v="14" actId="790"/>
            <ac:spMkLst>
              <pc:docMk/>
              <pc:sldMasterMk cId="3310681898" sldId="2147483924"/>
              <pc:sldLayoutMk cId="506475798" sldId="2147483914"/>
              <ac:spMk id="4" creationId="{00000000-0000-0000-0000-000000000000}"/>
            </ac:spMkLst>
          </pc:spChg>
          <pc:spChg chg="mod">
            <ac:chgData name="Fake Test User" userId="SID-0" providerId="Test" clId="FakeClientId" dt="2018-12-04T02:58:07.427" v="14" actId="790"/>
            <ac:spMkLst>
              <pc:docMk/>
              <pc:sldMasterMk cId="3310681898" sldId="2147483924"/>
              <pc:sldLayoutMk cId="506475798" sldId="2147483914"/>
              <ac:spMk id="5" creationId="{00000000-0000-0000-0000-000000000000}"/>
            </ac:spMkLst>
          </pc:spChg>
          <pc:spChg chg="mod">
            <ac:chgData name="Fake Test User" userId="SID-0" providerId="Test" clId="FakeClientId" dt="2018-12-04T02:58:07.427" v="14" actId="790"/>
            <ac:spMkLst>
              <pc:docMk/>
              <pc:sldMasterMk cId="3310681898" sldId="2147483924"/>
              <pc:sldLayoutMk cId="506475798" sldId="2147483914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4T02:52:20.402" v="3" actId="790"/>
          <pc:sldLayoutMkLst>
            <pc:docMk/>
            <pc:sldMasterMk cId="3310681898" sldId="2147483924"/>
            <pc:sldLayoutMk cId="4088169977" sldId="2147483925"/>
          </pc:sldLayoutMkLst>
          <pc:spChg chg="mod">
            <ac:chgData name="Fake Test User" userId="SID-0" providerId="Test" clId="FakeClientId" dt="2018-12-04T02:52:20.402" v="3" actId="790"/>
            <ac:spMkLst>
              <pc:docMk/>
              <pc:sldMasterMk cId="3310681898" sldId="2147483924"/>
              <pc:sldLayoutMk cId="4088169977" sldId="2147483925"/>
              <ac:spMk id="2" creationId="{00000000-0000-0000-0000-000000000000}"/>
            </ac:spMkLst>
          </pc:spChg>
          <pc:spChg chg="mod">
            <ac:chgData name="Fake Test User" userId="SID-0" providerId="Test" clId="FakeClientId" dt="2018-12-04T02:52:20.402" v="3" actId="790"/>
            <ac:spMkLst>
              <pc:docMk/>
              <pc:sldMasterMk cId="3310681898" sldId="2147483924"/>
              <pc:sldLayoutMk cId="4088169977" sldId="2147483925"/>
              <ac:spMk id="3" creationId="{00000000-0000-0000-0000-000000000000}"/>
            </ac:spMkLst>
          </pc:spChg>
          <pc:spChg chg="mod">
            <ac:chgData name="Fake Test User" userId="SID-0" providerId="Test" clId="FakeClientId" dt="2018-12-04T02:52:20.402" v="3" actId="790"/>
            <ac:spMkLst>
              <pc:docMk/>
              <pc:sldMasterMk cId="3310681898" sldId="2147483924"/>
              <pc:sldLayoutMk cId="4088169977" sldId="2147483925"/>
              <ac:spMk id="8" creationId="{00000000-0000-0000-0000-000000000000}"/>
            </ac:spMkLst>
          </pc:spChg>
          <pc:spChg chg="mod">
            <ac:chgData name="Fake Test User" userId="SID-0" providerId="Test" clId="FakeClientId" dt="2018-12-04T02:52:20.402" v="3" actId="790"/>
            <ac:spMkLst>
              <pc:docMk/>
              <pc:sldMasterMk cId="3310681898" sldId="2147483924"/>
              <pc:sldLayoutMk cId="4088169977" sldId="2147483925"/>
              <ac:spMk id="9" creationId="{00000000-0000-0000-0000-000000000000}"/>
            </ac:spMkLst>
          </pc:spChg>
          <pc:spChg chg="mod">
            <ac:chgData name="Fake Test User" userId="SID-0" providerId="Test" clId="FakeClientId" dt="2018-12-04T02:52:20.402" v="3" actId="790"/>
            <ac:spMkLst>
              <pc:docMk/>
              <pc:sldMasterMk cId="3310681898" sldId="2147483924"/>
              <pc:sldLayoutMk cId="4088169977" sldId="2147483925"/>
              <ac:spMk id="10" creationId="{00000000-0000-0000-0000-000000000000}"/>
            </ac:spMkLst>
          </pc:spChg>
          <pc:spChg chg="mod">
            <ac:chgData name="Fake Test User" userId="SID-0" providerId="Test" clId="FakeClientId" dt="2018-12-04T02:52:20.402" v="3" actId="790"/>
            <ac:spMkLst>
              <pc:docMk/>
              <pc:sldMasterMk cId="3310681898" sldId="2147483924"/>
              <pc:sldLayoutMk cId="4088169977" sldId="2147483925"/>
              <ac:spMk id="13" creationId="{00000000-0000-0000-0000-000000000000}"/>
            </ac:spMkLst>
          </pc:spChg>
          <pc:spChg chg="mod">
            <ac:chgData name="Fake Test User" userId="SID-0" providerId="Test" clId="FakeClientId" dt="2018-12-04T02:52:20.402" v="3" actId="790"/>
            <ac:spMkLst>
              <pc:docMk/>
              <pc:sldMasterMk cId="3310681898" sldId="2147483924"/>
              <pc:sldLayoutMk cId="4088169977" sldId="2147483925"/>
              <ac:spMk id="14" creationId="{00000000-0000-0000-0000-000000000000}"/>
            </ac:spMkLst>
          </pc:spChg>
          <pc:spChg chg="mod">
            <ac:chgData name="Fake Test User" userId="SID-0" providerId="Test" clId="FakeClientId" dt="2018-12-04T02:52:20.402" v="3" actId="790"/>
            <ac:spMkLst>
              <pc:docMk/>
              <pc:sldMasterMk cId="3310681898" sldId="2147483924"/>
              <pc:sldLayoutMk cId="4088169977" sldId="2147483925"/>
              <ac:spMk id="15" creationId="{00000000-0000-0000-0000-000000000000}"/>
            </ac:spMkLst>
          </pc:spChg>
          <pc:spChg chg="mod">
            <ac:chgData name="Fake Test User" userId="SID-0" providerId="Test" clId="FakeClientId" dt="2018-12-04T02:52:20.402" v="3" actId="790"/>
            <ac:spMkLst>
              <pc:docMk/>
              <pc:sldMasterMk cId="3310681898" sldId="2147483924"/>
              <pc:sldLayoutMk cId="4088169977" sldId="2147483925"/>
              <ac:spMk id="16" creationId="{00000000-0000-0000-0000-000000000000}"/>
            </ac:spMkLst>
          </pc:spChg>
          <pc:spChg chg="mod">
            <ac:chgData name="Fake Test User" userId="SID-0" providerId="Test" clId="FakeClientId" dt="2018-12-04T02:52:20.402" v="3" actId="790"/>
            <ac:spMkLst>
              <pc:docMk/>
              <pc:sldMasterMk cId="3310681898" sldId="2147483924"/>
              <pc:sldLayoutMk cId="4088169977" sldId="2147483925"/>
              <ac:spMk id="20" creationId="{00000000-0000-0000-0000-000000000000}"/>
            </ac:spMkLst>
          </pc:spChg>
          <pc:spChg chg="mod">
            <ac:chgData name="Fake Test User" userId="SID-0" providerId="Test" clId="FakeClientId" dt="2018-12-04T02:52:20.402" v="3" actId="790"/>
            <ac:spMkLst>
              <pc:docMk/>
              <pc:sldMasterMk cId="3310681898" sldId="2147483924"/>
              <pc:sldLayoutMk cId="4088169977" sldId="2147483925"/>
              <ac:spMk id="21" creationId="{00000000-0000-0000-0000-000000000000}"/>
            </ac:spMkLst>
          </pc:spChg>
          <pc:spChg chg="mod">
            <ac:chgData name="Fake Test User" userId="SID-0" providerId="Test" clId="FakeClientId" dt="2018-12-04T02:52:20.402" v="3" actId="790"/>
            <ac:spMkLst>
              <pc:docMk/>
              <pc:sldMasterMk cId="3310681898" sldId="2147483924"/>
              <pc:sldLayoutMk cId="4088169977" sldId="2147483925"/>
              <ac:spMk id="22" creationId="{00000000-0000-0000-0000-000000000000}"/>
            </ac:spMkLst>
          </pc:spChg>
        </pc:sldLayoutChg>
        <pc:sldLayoutChg chg="modSp">
          <pc:chgData name="Fake Test User" userId="SID-0" providerId="Test" clId="FakeClientId" dt="2018-12-04T02:57:21.821" v="4" actId="790"/>
          <pc:sldLayoutMkLst>
            <pc:docMk/>
            <pc:sldMasterMk cId="3310681898" sldId="2147483924"/>
            <pc:sldLayoutMk cId="894591149" sldId="2147483926"/>
          </pc:sldLayoutMkLst>
          <pc:spChg chg="mod">
            <ac:chgData name="Fake Test User" userId="SID-0" providerId="Test" clId="FakeClientId" dt="2018-12-04T02:57:21.821" v="4" actId="790"/>
            <ac:spMkLst>
              <pc:docMk/>
              <pc:sldMasterMk cId="3310681898" sldId="2147483924"/>
              <pc:sldLayoutMk cId="894591149" sldId="2147483926"/>
              <ac:spMk id="2" creationId="{00000000-0000-0000-0000-000000000000}"/>
            </ac:spMkLst>
          </pc:spChg>
          <pc:spChg chg="mod">
            <ac:chgData name="Fake Test User" userId="SID-0" providerId="Test" clId="FakeClientId" dt="2018-12-04T02:57:21.821" v="4" actId="790"/>
            <ac:spMkLst>
              <pc:docMk/>
              <pc:sldMasterMk cId="3310681898" sldId="2147483924"/>
              <pc:sldLayoutMk cId="894591149" sldId="2147483926"/>
              <ac:spMk id="3" creationId="{00000000-0000-0000-0000-000000000000}"/>
            </ac:spMkLst>
          </pc:spChg>
          <pc:spChg chg="mod">
            <ac:chgData name="Fake Test User" userId="SID-0" providerId="Test" clId="FakeClientId" dt="2018-12-04T02:57:21.821" v="4" actId="790"/>
            <ac:spMkLst>
              <pc:docMk/>
              <pc:sldMasterMk cId="3310681898" sldId="2147483924"/>
              <pc:sldLayoutMk cId="894591149" sldId="2147483926"/>
              <ac:spMk id="4" creationId="{00000000-0000-0000-0000-000000000000}"/>
            </ac:spMkLst>
          </pc:spChg>
          <pc:spChg chg="mod">
            <ac:chgData name="Fake Test User" userId="SID-0" providerId="Test" clId="FakeClientId" dt="2018-12-04T02:57:21.821" v="4" actId="790"/>
            <ac:spMkLst>
              <pc:docMk/>
              <pc:sldMasterMk cId="3310681898" sldId="2147483924"/>
              <pc:sldLayoutMk cId="894591149" sldId="2147483926"/>
              <ac:spMk id="5" creationId="{00000000-0000-0000-0000-000000000000}"/>
            </ac:spMkLst>
          </pc:spChg>
          <pc:spChg chg="mod">
            <ac:chgData name="Fake Test User" userId="SID-0" providerId="Test" clId="FakeClientId" dt="2018-12-04T02:57:21.821" v="4" actId="790"/>
            <ac:spMkLst>
              <pc:docMk/>
              <pc:sldMasterMk cId="3310681898" sldId="2147483924"/>
              <pc:sldLayoutMk cId="894591149" sldId="2147483926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4T02:57:26.024" v="5" actId="790"/>
          <pc:sldLayoutMkLst>
            <pc:docMk/>
            <pc:sldMasterMk cId="3310681898" sldId="2147483924"/>
            <pc:sldLayoutMk cId="3484106010" sldId="2147483927"/>
          </pc:sldLayoutMkLst>
          <pc:spChg chg="mod">
            <ac:chgData name="Fake Test User" userId="SID-0" providerId="Test" clId="FakeClientId" dt="2018-12-04T02:57:26.024" v="5" actId="790"/>
            <ac:spMkLst>
              <pc:docMk/>
              <pc:sldMasterMk cId="3310681898" sldId="2147483924"/>
              <pc:sldLayoutMk cId="3484106010" sldId="2147483927"/>
              <ac:spMk id="2" creationId="{00000000-0000-0000-0000-000000000000}"/>
            </ac:spMkLst>
          </pc:spChg>
          <pc:spChg chg="mod">
            <ac:chgData name="Fake Test User" userId="SID-0" providerId="Test" clId="FakeClientId" dt="2018-12-04T02:57:26.024" v="5" actId="790"/>
            <ac:spMkLst>
              <pc:docMk/>
              <pc:sldMasterMk cId="3310681898" sldId="2147483924"/>
              <pc:sldLayoutMk cId="3484106010" sldId="2147483927"/>
              <ac:spMk id="3" creationId="{00000000-0000-0000-0000-000000000000}"/>
            </ac:spMkLst>
          </pc:spChg>
          <pc:spChg chg="mod">
            <ac:chgData name="Fake Test User" userId="SID-0" providerId="Test" clId="FakeClientId" dt="2018-12-04T02:57:26.024" v="5" actId="790"/>
            <ac:spMkLst>
              <pc:docMk/>
              <pc:sldMasterMk cId="3310681898" sldId="2147483924"/>
              <pc:sldLayoutMk cId="3484106010" sldId="2147483927"/>
              <ac:spMk id="4" creationId="{00000000-0000-0000-0000-000000000000}"/>
            </ac:spMkLst>
          </pc:spChg>
          <pc:spChg chg="mod">
            <ac:chgData name="Fake Test User" userId="SID-0" providerId="Test" clId="FakeClientId" dt="2018-12-04T02:57:26.024" v="5" actId="790"/>
            <ac:spMkLst>
              <pc:docMk/>
              <pc:sldMasterMk cId="3310681898" sldId="2147483924"/>
              <pc:sldLayoutMk cId="3484106010" sldId="2147483927"/>
              <ac:spMk id="5" creationId="{00000000-0000-0000-0000-000000000000}"/>
            </ac:spMkLst>
          </pc:spChg>
          <pc:spChg chg="mod">
            <ac:chgData name="Fake Test User" userId="SID-0" providerId="Test" clId="FakeClientId" dt="2018-12-04T02:57:26.024" v="5" actId="790"/>
            <ac:spMkLst>
              <pc:docMk/>
              <pc:sldMasterMk cId="3310681898" sldId="2147483924"/>
              <pc:sldLayoutMk cId="3484106010" sldId="2147483927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4T02:57:31.226" v="6" actId="790"/>
          <pc:sldLayoutMkLst>
            <pc:docMk/>
            <pc:sldMasterMk cId="3310681898" sldId="2147483924"/>
            <pc:sldLayoutMk cId="1512259294" sldId="2147483928"/>
          </pc:sldLayoutMkLst>
          <pc:spChg chg="mod">
            <ac:chgData name="Fake Test User" userId="SID-0" providerId="Test" clId="FakeClientId" dt="2018-12-04T02:57:31.226" v="6" actId="790"/>
            <ac:spMkLst>
              <pc:docMk/>
              <pc:sldMasterMk cId="3310681898" sldId="2147483924"/>
              <pc:sldLayoutMk cId="1512259294" sldId="2147483928"/>
              <ac:spMk id="2" creationId="{00000000-0000-0000-0000-000000000000}"/>
            </ac:spMkLst>
          </pc:spChg>
          <pc:spChg chg="mod">
            <ac:chgData name="Fake Test User" userId="SID-0" providerId="Test" clId="FakeClientId" dt="2018-12-04T02:57:31.226" v="6" actId="790"/>
            <ac:spMkLst>
              <pc:docMk/>
              <pc:sldMasterMk cId="3310681898" sldId="2147483924"/>
              <pc:sldLayoutMk cId="1512259294" sldId="2147483928"/>
              <ac:spMk id="3" creationId="{00000000-0000-0000-0000-000000000000}"/>
            </ac:spMkLst>
          </pc:spChg>
          <pc:spChg chg="mod">
            <ac:chgData name="Fake Test User" userId="SID-0" providerId="Test" clId="FakeClientId" dt="2018-12-04T02:57:31.226" v="6" actId="790"/>
            <ac:spMkLst>
              <pc:docMk/>
              <pc:sldMasterMk cId="3310681898" sldId="2147483924"/>
              <pc:sldLayoutMk cId="1512259294" sldId="2147483928"/>
              <ac:spMk id="4" creationId="{00000000-0000-0000-0000-000000000000}"/>
            </ac:spMkLst>
          </pc:spChg>
          <pc:spChg chg="mod">
            <ac:chgData name="Fake Test User" userId="SID-0" providerId="Test" clId="FakeClientId" dt="2018-12-04T02:57:31.226" v="6" actId="790"/>
            <ac:spMkLst>
              <pc:docMk/>
              <pc:sldMasterMk cId="3310681898" sldId="2147483924"/>
              <pc:sldLayoutMk cId="1512259294" sldId="2147483928"/>
              <ac:spMk id="5" creationId="{00000000-0000-0000-0000-000000000000}"/>
            </ac:spMkLst>
          </pc:spChg>
          <pc:spChg chg="mod">
            <ac:chgData name="Fake Test User" userId="SID-0" providerId="Test" clId="FakeClientId" dt="2018-12-04T02:57:31.226" v="6" actId="790"/>
            <ac:spMkLst>
              <pc:docMk/>
              <pc:sldMasterMk cId="3310681898" sldId="2147483924"/>
              <pc:sldLayoutMk cId="1512259294" sldId="2147483928"/>
              <ac:spMk id="6" creationId="{00000000-0000-0000-0000-000000000000}"/>
            </ac:spMkLst>
          </pc:spChg>
          <pc:spChg chg="mod">
            <ac:chgData name="Fake Test User" userId="SID-0" providerId="Test" clId="FakeClientId" dt="2018-12-04T02:57:31.226" v="6" actId="790"/>
            <ac:spMkLst>
              <pc:docMk/>
              <pc:sldMasterMk cId="3310681898" sldId="2147483924"/>
              <pc:sldLayoutMk cId="1512259294" sldId="2147483928"/>
              <ac:spMk id="7" creationId="{00000000-0000-0000-0000-000000000000}"/>
            </ac:spMkLst>
          </pc:spChg>
        </pc:sldLayoutChg>
        <pc:sldLayoutChg chg="modSp">
          <pc:chgData name="Fake Test User" userId="SID-0" providerId="Test" clId="FakeClientId" dt="2018-12-04T02:57:37.304" v="7" actId="790"/>
          <pc:sldLayoutMkLst>
            <pc:docMk/>
            <pc:sldMasterMk cId="3310681898" sldId="2147483924"/>
            <pc:sldLayoutMk cId="597700490" sldId="2147483929"/>
          </pc:sldLayoutMkLst>
          <pc:spChg chg="mod">
            <ac:chgData name="Fake Test User" userId="SID-0" providerId="Test" clId="FakeClientId" dt="2018-12-04T02:57:37.304" v="7" actId="790"/>
            <ac:spMkLst>
              <pc:docMk/>
              <pc:sldMasterMk cId="3310681898" sldId="2147483924"/>
              <pc:sldLayoutMk cId="597700490" sldId="2147483929"/>
              <ac:spMk id="2" creationId="{00000000-0000-0000-0000-000000000000}"/>
            </ac:spMkLst>
          </pc:spChg>
          <pc:spChg chg="mod">
            <ac:chgData name="Fake Test User" userId="SID-0" providerId="Test" clId="FakeClientId" dt="2018-12-04T02:57:37.304" v="7" actId="790"/>
            <ac:spMkLst>
              <pc:docMk/>
              <pc:sldMasterMk cId="3310681898" sldId="2147483924"/>
              <pc:sldLayoutMk cId="597700490" sldId="2147483929"/>
              <ac:spMk id="3" creationId="{00000000-0000-0000-0000-000000000000}"/>
            </ac:spMkLst>
          </pc:spChg>
          <pc:spChg chg="mod">
            <ac:chgData name="Fake Test User" userId="SID-0" providerId="Test" clId="FakeClientId" dt="2018-12-04T02:57:37.304" v="7" actId="790"/>
            <ac:spMkLst>
              <pc:docMk/>
              <pc:sldMasterMk cId="3310681898" sldId="2147483924"/>
              <pc:sldLayoutMk cId="597700490" sldId="2147483929"/>
              <ac:spMk id="4" creationId="{00000000-0000-0000-0000-000000000000}"/>
            </ac:spMkLst>
          </pc:spChg>
          <pc:spChg chg="mod">
            <ac:chgData name="Fake Test User" userId="SID-0" providerId="Test" clId="FakeClientId" dt="2018-12-04T02:57:37.304" v="7" actId="790"/>
            <ac:spMkLst>
              <pc:docMk/>
              <pc:sldMasterMk cId="3310681898" sldId="2147483924"/>
              <pc:sldLayoutMk cId="597700490" sldId="2147483929"/>
              <ac:spMk id="5" creationId="{00000000-0000-0000-0000-000000000000}"/>
            </ac:spMkLst>
          </pc:spChg>
          <pc:spChg chg="mod">
            <ac:chgData name="Fake Test User" userId="SID-0" providerId="Test" clId="FakeClientId" dt="2018-12-04T02:57:37.304" v="7" actId="790"/>
            <ac:spMkLst>
              <pc:docMk/>
              <pc:sldMasterMk cId="3310681898" sldId="2147483924"/>
              <pc:sldLayoutMk cId="597700490" sldId="2147483929"/>
              <ac:spMk id="6" creationId="{00000000-0000-0000-0000-000000000000}"/>
            </ac:spMkLst>
          </pc:spChg>
          <pc:spChg chg="mod">
            <ac:chgData name="Fake Test User" userId="SID-0" providerId="Test" clId="FakeClientId" dt="2018-12-04T02:57:37.304" v="7" actId="790"/>
            <ac:spMkLst>
              <pc:docMk/>
              <pc:sldMasterMk cId="3310681898" sldId="2147483924"/>
              <pc:sldLayoutMk cId="597700490" sldId="2147483929"/>
              <ac:spMk id="7" creationId="{00000000-0000-0000-0000-000000000000}"/>
            </ac:spMkLst>
          </pc:spChg>
          <pc:spChg chg="mod">
            <ac:chgData name="Fake Test User" userId="SID-0" providerId="Test" clId="FakeClientId" dt="2018-12-04T02:57:37.304" v="7" actId="790"/>
            <ac:spMkLst>
              <pc:docMk/>
              <pc:sldMasterMk cId="3310681898" sldId="2147483924"/>
              <pc:sldLayoutMk cId="597700490" sldId="2147483929"/>
              <ac:spMk id="8" creationId="{00000000-0000-0000-0000-000000000000}"/>
            </ac:spMkLst>
          </pc:spChg>
          <pc:spChg chg="mod">
            <ac:chgData name="Fake Test User" userId="SID-0" providerId="Test" clId="FakeClientId" dt="2018-12-04T02:57:37.304" v="7" actId="790"/>
            <ac:spMkLst>
              <pc:docMk/>
              <pc:sldMasterMk cId="3310681898" sldId="2147483924"/>
              <pc:sldLayoutMk cId="597700490" sldId="2147483929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8-12-04T02:57:42.022" v="8" actId="790"/>
          <pc:sldLayoutMkLst>
            <pc:docMk/>
            <pc:sldMasterMk cId="3310681898" sldId="2147483924"/>
            <pc:sldLayoutMk cId="981316351" sldId="2147483930"/>
          </pc:sldLayoutMkLst>
          <pc:spChg chg="mod">
            <ac:chgData name="Fake Test User" userId="SID-0" providerId="Test" clId="FakeClientId" dt="2018-12-04T02:57:42.022" v="8" actId="790"/>
            <ac:spMkLst>
              <pc:docMk/>
              <pc:sldMasterMk cId="3310681898" sldId="2147483924"/>
              <pc:sldLayoutMk cId="981316351" sldId="2147483930"/>
              <ac:spMk id="2" creationId="{00000000-0000-0000-0000-000000000000}"/>
            </ac:spMkLst>
          </pc:spChg>
          <pc:spChg chg="mod">
            <ac:chgData name="Fake Test User" userId="SID-0" providerId="Test" clId="FakeClientId" dt="2018-12-04T02:57:42.022" v="8" actId="790"/>
            <ac:spMkLst>
              <pc:docMk/>
              <pc:sldMasterMk cId="3310681898" sldId="2147483924"/>
              <pc:sldLayoutMk cId="981316351" sldId="2147483930"/>
              <ac:spMk id="3" creationId="{00000000-0000-0000-0000-000000000000}"/>
            </ac:spMkLst>
          </pc:spChg>
          <pc:spChg chg="mod">
            <ac:chgData name="Fake Test User" userId="SID-0" providerId="Test" clId="FakeClientId" dt="2018-12-04T02:57:42.022" v="8" actId="790"/>
            <ac:spMkLst>
              <pc:docMk/>
              <pc:sldMasterMk cId="3310681898" sldId="2147483924"/>
              <pc:sldLayoutMk cId="981316351" sldId="2147483930"/>
              <ac:spMk id="4" creationId="{00000000-0000-0000-0000-000000000000}"/>
            </ac:spMkLst>
          </pc:spChg>
          <pc:spChg chg="mod">
            <ac:chgData name="Fake Test User" userId="SID-0" providerId="Test" clId="FakeClientId" dt="2018-12-04T02:57:42.022" v="8" actId="790"/>
            <ac:spMkLst>
              <pc:docMk/>
              <pc:sldMasterMk cId="3310681898" sldId="2147483924"/>
              <pc:sldLayoutMk cId="981316351" sldId="2147483930"/>
              <ac:spMk id="5" creationId="{00000000-0000-0000-0000-000000000000}"/>
            </ac:spMkLst>
          </pc:spChg>
        </pc:sldLayoutChg>
        <pc:sldLayoutChg chg="modSp">
          <pc:chgData name="Fake Test User" userId="SID-0" providerId="Test" clId="FakeClientId" dt="2018-12-04T02:57:46.444" v="9" actId="790"/>
          <pc:sldLayoutMkLst>
            <pc:docMk/>
            <pc:sldMasterMk cId="3310681898" sldId="2147483924"/>
            <pc:sldLayoutMk cId="4030035370" sldId="2147483931"/>
          </pc:sldLayoutMkLst>
          <pc:spChg chg="mod">
            <ac:chgData name="Fake Test User" userId="SID-0" providerId="Test" clId="FakeClientId" dt="2018-12-04T02:57:46.444" v="9" actId="790"/>
            <ac:spMkLst>
              <pc:docMk/>
              <pc:sldMasterMk cId="3310681898" sldId="2147483924"/>
              <pc:sldLayoutMk cId="4030035370" sldId="2147483931"/>
              <ac:spMk id="2" creationId="{00000000-0000-0000-0000-000000000000}"/>
            </ac:spMkLst>
          </pc:spChg>
          <pc:spChg chg="mod">
            <ac:chgData name="Fake Test User" userId="SID-0" providerId="Test" clId="FakeClientId" dt="2018-12-04T02:57:46.444" v="9" actId="790"/>
            <ac:spMkLst>
              <pc:docMk/>
              <pc:sldMasterMk cId="3310681898" sldId="2147483924"/>
              <pc:sldLayoutMk cId="4030035370" sldId="2147483931"/>
              <ac:spMk id="3" creationId="{00000000-0000-0000-0000-000000000000}"/>
            </ac:spMkLst>
          </pc:spChg>
          <pc:spChg chg="mod">
            <ac:chgData name="Fake Test User" userId="SID-0" providerId="Test" clId="FakeClientId" dt="2018-12-04T02:57:46.444" v="9" actId="790"/>
            <ac:spMkLst>
              <pc:docMk/>
              <pc:sldMasterMk cId="3310681898" sldId="2147483924"/>
              <pc:sldLayoutMk cId="4030035370" sldId="2147483931"/>
              <ac:spMk id="4" creationId="{00000000-0000-0000-0000-000000000000}"/>
            </ac:spMkLst>
          </pc:spChg>
          <pc:spChg chg="mod">
            <ac:chgData name="Fake Test User" userId="SID-0" providerId="Test" clId="FakeClientId" dt="2018-12-04T02:57:46.444" v="9" actId="790"/>
            <ac:spMkLst>
              <pc:docMk/>
              <pc:sldMasterMk cId="3310681898" sldId="2147483924"/>
              <pc:sldLayoutMk cId="4030035370" sldId="2147483931"/>
              <ac:spMk id="7" creationId="{00000000-0000-0000-0000-000000000000}"/>
            </ac:spMkLst>
          </pc:spChg>
          <pc:spChg chg="mod">
            <ac:chgData name="Fake Test User" userId="SID-0" providerId="Test" clId="FakeClientId" dt="2018-12-04T02:57:46.444" v="9" actId="790"/>
            <ac:spMkLst>
              <pc:docMk/>
              <pc:sldMasterMk cId="3310681898" sldId="2147483924"/>
              <pc:sldLayoutMk cId="4030035370" sldId="2147483931"/>
              <ac:spMk id="8" creationId="{00000000-0000-0000-0000-000000000000}"/>
            </ac:spMkLst>
          </pc:spChg>
          <pc:spChg chg="mod">
            <ac:chgData name="Fake Test User" userId="SID-0" providerId="Test" clId="FakeClientId" dt="2018-12-04T02:57:46.444" v="9" actId="790"/>
            <ac:spMkLst>
              <pc:docMk/>
              <pc:sldMasterMk cId="3310681898" sldId="2147483924"/>
              <pc:sldLayoutMk cId="4030035370" sldId="2147483931"/>
              <ac:spMk id="9" creationId="{00000000-0000-0000-0000-000000000000}"/>
            </ac:spMkLst>
          </pc:spChg>
        </pc:sldLayoutChg>
        <pc:sldLayoutChg chg="modSp">
          <pc:chgData name="Fake Test User" userId="SID-0" providerId="Test" clId="FakeClientId" dt="2018-12-04T02:57:50.913" v="10" actId="790"/>
          <pc:sldLayoutMkLst>
            <pc:docMk/>
            <pc:sldMasterMk cId="3310681898" sldId="2147483924"/>
            <pc:sldLayoutMk cId="3616132146" sldId="2147483932"/>
          </pc:sldLayoutMkLst>
          <pc:spChg chg="mod">
            <ac:chgData name="Fake Test User" userId="SID-0" providerId="Test" clId="FakeClientId" dt="2018-12-04T02:57:50.913" v="10" actId="790"/>
            <ac:spMkLst>
              <pc:docMk/>
              <pc:sldMasterMk cId="3310681898" sldId="2147483924"/>
              <pc:sldLayoutMk cId="3616132146" sldId="2147483932"/>
              <ac:spMk id="2" creationId="{00000000-0000-0000-0000-000000000000}"/>
            </ac:spMkLst>
          </pc:spChg>
          <pc:spChg chg="mod">
            <ac:chgData name="Fake Test User" userId="SID-0" providerId="Test" clId="FakeClientId" dt="2018-12-04T02:57:50.913" v="10" actId="790"/>
            <ac:spMkLst>
              <pc:docMk/>
              <pc:sldMasterMk cId="3310681898" sldId="2147483924"/>
              <pc:sldLayoutMk cId="3616132146" sldId="2147483932"/>
              <ac:spMk id="3" creationId="{00000000-0000-0000-0000-000000000000}"/>
            </ac:spMkLst>
          </pc:spChg>
          <pc:spChg chg="mod">
            <ac:chgData name="Fake Test User" userId="SID-0" providerId="Test" clId="FakeClientId" dt="2018-12-04T02:57:50.913" v="10" actId="790"/>
            <ac:spMkLst>
              <pc:docMk/>
              <pc:sldMasterMk cId="3310681898" sldId="2147483924"/>
              <pc:sldLayoutMk cId="3616132146" sldId="2147483932"/>
              <ac:spMk id="4" creationId="{00000000-0000-0000-0000-000000000000}"/>
            </ac:spMkLst>
          </pc:spChg>
          <pc:spChg chg="mod">
            <ac:chgData name="Fake Test User" userId="SID-0" providerId="Test" clId="FakeClientId" dt="2018-12-04T02:57:50.913" v="10" actId="790"/>
            <ac:spMkLst>
              <pc:docMk/>
              <pc:sldMasterMk cId="3310681898" sldId="2147483924"/>
              <pc:sldLayoutMk cId="3616132146" sldId="2147483932"/>
              <ac:spMk id="5" creationId="{00000000-0000-0000-0000-000000000000}"/>
            </ac:spMkLst>
          </pc:spChg>
          <pc:spChg chg="mod">
            <ac:chgData name="Fake Test User" userId="SID-0" providerId="Test" clId="FakeClientId" dt="2018-12-04T02:57:50.913" v="10" actId="790"/>
            <ac:spMkLst>
              <pc:docMk/>
              <pc:sldMasterMk cId="3310681898" sldId="2147483924"/>
              <pc:sldLayoutMk cId="3616132146" sldId="2147483932"/>
              <ac:spMk id="6" creationId="{00000000-0000-0000-0000-000000000000}"/>
            </ac:spMkLst>
          </pc:spChg>
          <pc:spChg chg="mod">
            <ac:chgData name="Fake Test User" userId="SID-0" providerId="Test" clId="FakeClientId" dt="2018-12-04T02:57:50.913" v="10" actId="790"/>
            <ac:spMkLst>
              <pc:docMk/>
              <pc:sldMasterMk cId="3310681898" sldId="2147483924"/>
              <pc:sldLayoutMk cId="3616132146" sldId="2147483932"/>
              <ac:spMk id="7" creationId="{00000000-0000-0000-0000-000000000000}"/>
            </ac:spMkLst>
          </pc:spChg>
          <pc:spChg chg="mod">
            <ac:chgData name="Fake Test User" userId="SID-0" providerId="Test" clId="FakeClientId" dt="2018-12-04T02:57:50.913" v="10" actId="790"/>
            <ac:spMkLst>
              <pc:docMk/>
              <pc:sldMasterMk cId="3310681898" sldId="2147483924"/>
              <pc:sldLayoutMk cId="3616132146" sldId="2147483932"/>
              <ac:spMk id="8" creationId="{00000000-0000-0000-0000-000000000000}"/>
            </ac:spMkLst>
          </pc:spChg>
        </pc:sldLayoutChg>
        <pc:sldLayoutChg chg="modSp">
          <pc:chgData name="Fake Test User" userId="SID-0" providerId="Test" clId="FakeClientId" dt="2018-12-04T02:57:55.350" v="11" actId="790"/>
          <pc:sldLayoutMkLst>
            <pc:docMk/>
            <pc:sldMasterMk cId="3310681898" sldId="2147483924"/>
            <pc:sldLayoutMk cId="1931862729" sldId="2147483933"/>
          </pc:sldLayoutMkLst>
          <pc:spChg chg="mod">
            <ac:chgData name="Fake Test User" userId="SID-0" providerId="Test" clId="FakeClientId" dt="2018-12-04T02:57:55.350" v="11" actId="790"/>
            <ac:spMkLst>
              <pc:docMk/>
              <pc:sldMasterMk cId="3310681898" sldId="2147483924"/>
              <pc:sldLayoutMk cId="1931862729" sldId="2147483933"/>
              <ac:spMk id="2" creationId="{00000000-0000-0000-0000-000000000000}"/>
            </ac:spMkLst>
          </pc:spChg>
          <pc:spChg chg="mod">
            <ac:chgData name="Fake Test User" userId="SID-0" providerId="Test" clId="FakeClientId" dt="2018-12-04T02:57:55.350" v="11" actId="790"/>
            <ac:spMkLst>
              <pc:docMk/>
              <pc:sldMasterMk cId="3310681898" sldId="2147483924"/>
              <pc:sldLayoutMk cId="1931862729" sldId="2147483933"/>
              <ac:spMk id="3" creationId="{00000000-0000-0000-0000-000000000000}"/>
            </ac:spMkLst>
          </pc:spChg>
          <pc:spChg chg="mod">
            <ac:chgData name="Fake Test User" userId="SID-0" providerId="Test" clId="FakeClientId" dt="2018-12-04T02:57:55.350" v="11" actId="790"/>
            <ac:spMkLst>
              <pc:docMk/>
              <pc:sldMasterMk cId="3310681898" sldId="2147483924"/>
              <pc:sldLayoutMk cId="1931862729" sldId="2147483933"/>
              <ac:spMk id="4" creationId="{00000000-0000-0000-0000-000000000000}"/>
            </ac:spMkLst>
          </pc:spChg>
          <pc:spChg chg="mod">
            <ac:chgData name="Fake Test User" userId="SID-0" providerId="Test" clId="FakeClientId" dt="2018-12-04T02:57:55.350" v="11" actId="790"/>
            <ac:spMkLst>
              <pc:docMk/>
              <pc:sldMasterMk cId="3310681898" sldId="2147483924"/>
              <pc:sldLayoutMk cId="1931862729" sldId="2147483933"/>
              <ac:spMk id="5" creationId="{00000000-0000-0000-0000-000000000000}"/>
            </ac:spMkLst>
          </pc:spChg>
          <pc:spChg chg="mod">
            <ac:chgData name="Fake Test User" userId="SID-0" providerId="Test" clId="FakeClientId" dt="2018-12-04T02:57:55.350" v="11" actId="790"/>
            <ac:spMkLst>
              <pc:docMk/>
              <pc:sldMasterMk cId="3310681898" sldId="2147483924"/>
              <pc:sldLayoutMk cId="1931862729" sldId="2147483933"/>
              <ac:spMk id="6" creationId="{00000000-0000-0000-0000-000000000000}"/>
            </ac:spMkLst>
          </pc:spChg>
          <pc:spChg chg="mod">
            <ac:chgData name="Fake Test User" userId="SID-0" providerId="Test" clId="FakeClientId" dt="2018-12-04T02:57:55.350" v="11" actId="790"/>
            <ac:spMkLst>
              <pc:docMk/>
              <pc:sldMasterMk cId="3310681898" sldId="2147483924"/>
              <pc:sldLayoutMk cId="1931862729" sldId="2147483933"/>
              <ac:spMk id="7" creationId="{00000000-0000-0000-0000-000000000000}"/>
            </ac:spMkLst>
          </pc:spChg>
          <pc:spChg chg="mod">
            <ac:chgData name="Fake Test User" userId="SID-0" providerId="Test" clId="FakeClientId" dt="2018-12-04T02:57:55.350" v="11" actId="790"/>
            <ac:spMkLst>
              <pc:docMk/>
              <pc:sldMasterMk cId="3310681898" sldId="2147483924"/>
              <pc:sldLayoutMk cId="1931862729" sldId="2147483933"/>
              <ac:spMk id="8" creationId="{00000000-0000-0000-0000-000000000000}"/>
            </ac:spMkLst>
          </pc:spChg>
        </pc:sldLayoutChg>
        <pc:sldLayoutChg chg="modSp">
          <pc:chgData name="Fake Test User" userId="SID-0" providerId="Test" clId="FakeClientId" dt="2018-12-04T02:57:59.975" v="12" actId="790"/>
          <pc:sldLayoutMkLst>
            <pc:docMk/>
            <pc:sldMasterMk cId="3310681898" sldId="2147483924"/>
            <pc:sldLayoutMk cId="2223790522" sldId="2147483934"/>
          </pc:sldLayoutMkLst>
          <pc:spChg chg="mod">
            <ac:chgData name="Fake Test User" userId="SID-0" providerId="Test" clId="FakeClientId" dt="2018-12-04T02:57:59.975" v="12" actId="790"/>
            <ac:spMkLst>
              <pc:docMk/>
              <pc:sldMasterMk cId="3310681898" sldId="2147483924"/>
              <pc:sldLayoutMk cId="2223790522" sldId="2147483934"/>
              <ac:spMk id="2" creationId="{00000000-0000-0000-0000-000000000000}"/>
            </ac:spMkLst>
          </pc:spChg>
          <pc:spChg chg="mod">
            <ac:chgData name="Fake Test User" userId="SID-0" providerId="Test" clId="FakeClientId" dt="2018-12-04T02:57:59.975" v="12" actId="790"/>
            <ac:spMkLst>
              <pc:docMk/>
              <pc:sldMasterMk cId="3310681898" sldId="2147483924"/>
              <pc:sldLayoutMk cId="2223790522" sldId="2147483934"/>
              <ac:spMk id="3" creationId="{00000000-0000-0000-0000-000000000000}"/>
            </ac:spMkLst>
          </pc:spChg>
          <pc:spChg chg="mod">
            <ac:chgData name="Fake Test User" userId="SID-0" providerId="Test" clId="FakeClientId" dt="2018-12-04T02:57:59.975" v="12" actId="790"/>
            <ac:spMkLst>
              <pc:docMk/>
              <pc:sldMasterMk cId="3310681898" sldId="2147483924"/>
              <pc:sldLayoutMk cId="2223790522" sldId="2147483934"/>
              <ac:spMk id="4" creationId="{00000000-0000-0000-0000-000000000000}"/>
            </ac:spMkLst>
          </pc:spChg>
          <pc:spChg chg="mod">
            <ac:chgData name="Fake Test User" userId="SID-0" providerId="Test" clId="FakeClientId" dt="2018-12-04T02:57:59.975" v="12" actId="790"/>
            <ac:spMkLst>
              <pc:docMk/>
              <pc:sldMasterMk cId="3310681898" sldId="2147483924"/>
              <pc:sldLayoutMk cId="2223790522" sldId="2147483934"/>
              <ac:spMk id="5" creationId="{00000000-0000-0000-0000-000000000000}"/>
            </ac:spMkLst>
          </pc:spChg>
          <pc:spChg chg="mod">
            <ac:chgData name="Fake Test User" userId="SID-0" providerId="Test" clId="FakeClientId" dt="2018-12-04T02:57:59.975" v="12" actId="790"/>
            <ac:spMkLst>
              <pc:docMk/>
              <pc:sldMasterMk cId="3310681898" sldId="2147483924"/>
              <pc:sldLayoutMk cId="2223790522" sldId="2147483934"/>
              <ac:spMk id="6" creationId="{00000000-0000-0000-0000-000000000000}"/>
            </ac:spMkLst>
          </pc:spChg>
        </pc:sldLayoutChg>
        <pc:sldLayoutChg chg="modSp">
          <pc:chgData name="Fake Test User" userId="SID-0" providerId="Test" clId="FakeClientId" dt="2018-12-04T02:58:03.818" v="13" actId="790"/>
          <pc:sldLayoutMkLst>
            <pc:docMk/>
            <pc:sldMasterMk cId="3310681898" sldId="2147483924"/>
            <pc:sldLayoutMk cId="2653419351" sldId="2147483935"/>
          </pc:sldLayoutMkLst>
          <pc:spChg chg="mod">
            <ac:chgData name="Fake Test User" userId="SID-0" providerId="Test" clId="FakeClientId" dt="2018-12-04T02:58:03.818" v="13" actId="790"/>
            <ac:spMkLst>
              <pc:docMk/>
              <pc:sldMasterMk cId="3310681898" sldId="2147483924"/>
              <pc:sldLayoutMk cId="2653419351" sldId="2147483935"/>
              <ac:spMk id="2" creationId="{00000000-0000-0000-0000-000000000000}"/>
            </ac:spMkLst>
          </pc:spChg>
          <pc:spChg chg="mod">
            <ac:chgData name="Fake Test User" userId="SID-0" providerId="Test" clId="FakeClientId" dt="2018-12-04T02:58:03.818" v="13" actId="790"/>
            <ac:spMkLst>
              <pc:docMk/>
              <pc:sldMasterMk cId="3310681898" sldId="2147483924"/>
              <pc:sldLayoutMk cId="2653419351" sldId="2147483935"/>
              <ac:spMk id="3" creationId="{00000000-0000-0000-0000-000000000000}"/>
            </ac:spMkLst>
          </pc:spChg>
          <pc:spChg chg="mod">
            <ac:chgData name="Fake Test User" userId="SID-0" providerId="Test" clId="FakeClientId" dt="2018-12-04T02:58:03.818" v="13" actId="790"/>
            <ac:spMkLst>
              <pc:docMk/>
              <pc:sldMasterMk cId="3310681898" sldId="2147483924"/>
              <pc:sldLayoutMk cId="2653419351" sldId="2147483935"/>
              <ac:spMk id="4" creationId="{00000000-0000-0000-0000-000000000000}"/>
            </ac:spMkLst>
          </pc:spChg>
          <pc:spChg chg="mod">
            <ac:chgData name="Fake Test User" userId="SID-0" providerId="Test" clId="FakeClientId" dt="2018-12-04T02:58:03.818" v="13" actId="790"/>
            <ac:spMkLst>
              <pc:docMk/>
              <pc:sldMasterMk cId="3310681898" sldId="2147483924"/>
              <pc:sldLayoutMk cId="2653419351" sldId="2147483935"/>
              <ac:spMk id="5" creationId="{00000000-0000-0000-0000-000000000000}"/>
            </ac:spMkLst>
          </pc:spChg>
          <pc:spChg chg="mod">
            <ac:chgData name="Fake Test User" userId="SID-0" providerId="Test" clId="FakeClientId" dt="2018-12-04T02:58:03.818" v="13" actId="790"/>
            <ac:spMkLst>
              <pc:docMk/>
              <pc:sldMasterMk cId="3310681898" sldId="2147483924"/>
              <pc:sldLayoutMk cId="2653419351" sldId="2147483935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1C9A75E-A785-47CC-A34C-A5CD5413B9AE}" type="datetime1">
              <a:rPr lang="ja-JP" altLang="en-US" smtClean="0">
                <a:latin typeface="Meiryo UI" panose="020B0604030504040204" pitchFamily="34" charset="-128"/>
                <a:ea typeface="Meiryo UI" panose="020B0604030504040204" pitchFamily="34" charset="-128"/>
              </a:rPr>
              <a:t>2020/8/12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4886E15-F82A-4596-A46C-375C6D3981E1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‹#›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09F210CF-D5A1-4C57-8195-527732531885}" type="datetime1">
              <a:rPr lang="ja-JP" altLang="en-US" noProof="0" smtClean="0"/>
              <a:t>2020/8/12</a:t>
            </a:fld>
            <a:endParaRPr lang="ja-JP" altLang="en-US" noProof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0963" y="739775"/>
            <a:ext cx="65738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F105DB2-FD3E-441D-8B7E-7AE83ECE27B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5276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6443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8404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9324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089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4073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782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94" y="758952"/>
            <a:ext cx="10055781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764" y="4455621"/>
            <a:ext cx="10055781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E8E7-AA01-4ED7-B4AF-64518D92D670}" type="datetime1">
              <a:rPr lang="en-US" altLang="ja-JP" smtClean="0"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noProof="0" smtClean="0"/>
              <a:t>令和</a:t>
            </a:r>
            <a:r>
              <a:rPr lang="en-US" altLang="ja-JP" noProof="0" smtClean="0"/>
              <a:t>2</a:t>
            </a:r>
            <a:r>
              <a:rPr lang="ja-JP" altLang="en-US" noProof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6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9CDD-CE76-4EBD-8682-85CDE948B077}" type="datetime1">
              <a:rPr lang="en-US" altLang="ja-JP" noProof="0" smtClean="0"/>
              <a:t>8/12/2020</a:t>
            </a:fld>
            <a:endParaRPr lang="ja-JP" alt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noProof="0" smtClean="0"/>
              <a:t>令和</a:t>
            </a:r>
            <a:r>
              <a:rPr lang="en-US" altLang="ja-JP" noProof="0" smtClean="0"/>
              <a:t>2</a:t>
            </a:r>
            <a:r>
              <a:rPr lang="ja-JP" altLang="en-US" noProof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76057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412302"/>
            <a:ext cx="2628215" cy="575989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412302"/>
            <a:ext cx="7732286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A50D3-D0CD-43A1-BECE-4900AED62EE5}" type="datetime1">
              <a:rPr lang="en-US" altLang="ja-JP" noProof="0" smtClean="0"/>
              <a:t>8/12/2020</a:t>
            </a:fld>
            <a:endParaRPr lang="ja-JP" alt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noProof="0" smtClean="0"/>
              <a:t>令和</a:t>
            </a:r>
            <a:r>
              <a:rPr lang="en-US" altLang="ja-JP" noProof="0" smtClean="0"/>
              <a:t>2</a:t>
            </a:r>
            <a:r>
              <a:rPr lang="ja-JP" altLang="en-US" noProof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521508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>
              <a:defRPr sz="32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 smtClean="0"/>
              <a:t>マスター タイトルの書式設定</a:t>
            </a:r>
            <a:endParaRPr lang="ja-JP" altLang="en-US" noProof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 smtClean="0"/>
              <a:t>マスター テキストの書式設定</a:t>
            </a:r>
          </a:p>
          <a:p>
            <a:pPr lvl="1" rtl="0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 rtl="0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 rtl="0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 rtl="0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 smtClean="0"/>
              <a:t>令和</a:t>
            </a:r>
            <a:r>
              <a:rPr lang="en-US" altLang="ja-JP" noProof="0" smtClean="0"/>
              <a:t>2</a:t>
            </a:r>
            <a:r>
              <a:rPr lang="ja-JP" altLang="en-US" noProof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noProof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1BFB1658-6D59-4DAA-865E-9C9130A88D18}" type="datetime1">
              <a:rPr lang="en-US" altLang="ja-JP" noProof="0" smtClean="0"/>
              <a:t>8/12/2020</a:t>
            </a:fld>
            <a:endParaRPr lang="ja-JP" altLang="en-US" noProof="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082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082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DB8E1-F8C9-49B8-AEDA-844B1FAB47CC}" type="datetime1">
              <a:rPr kumimoji="1" lang="en-US" altLang="ja-JP" smtClean="0"/>
              <a:t>8/12/2020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年度二酸化炭素排出抑制対策事業費等補助金　配送拠点等エネルギーステーション化による地域貢献型脱炭素物流等構築支援事業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55CC-3C6E-4C87-B418-F7F8E1FCA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508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8D90-21E3-4C6C-816D-D1E665E1C430}" type="datetime1">
              <a:rPr kumimoji="1" lang="en-US" altLang="ja-JP" smtClean="0"/>
              <a:t>8/12/2020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年度二酸化炭素排出抑制対策事業費等補助金　配送拠点等エネルギーステーション化による地域貢献型脱炭素物流等構築支援事業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55CC-3C6E-4C87-B418-F7F8E1FCA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639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24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24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B13CB-2129-450C-AE1D-169D781BA704}" type="datetime1">
              <a:rPr kumimoji="1" lang="en-US" altLang="ja-JP" smtClean="0"/>
              <a:t>8/12/2020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年度二酸化炭素排出抑制対策事業費等補助金　配送拠点等エネルギーステーション化による地域貢献型脱炭素物流等構築支援事業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55CC-3C6E-4C87-B418-F7F8E1FCA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866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00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0613" y="1825625"/>
            <a:ext cx="5180012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B29F-C70F-49E6-B520-B7C63078F28B}" type="datetime1">
              <a:rPr kumimoji="1" lang="en-US" altLang="ja-JP" smtClean="0"/>
              <a:t>8/12/2020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年度二酸化炭素排出抑制対策事業費等補助金　配送拠点等エネルギーステーション化による地域貢献型脱炭素物流等構築支援事業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55CC-3C6E-4C87-B418-F7F8E1FCA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721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24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6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620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0613" y="1681163"/>
            <a:ext cx="51816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0613" y="2505075"/>
            <a:ext cx="518160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425D-4C4F-482A-AD91-2D2C748D4281}" type="datetime1">
              <a:rPr kumimoji="1" lang="en-US" altLang="ja-JP" smtClean="0"/>
              <a:t>8/12/2020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年度二酸化炭素排出抑制対策事業費等補助金　配送拠点等エネルギーステーション化による地域貢献型脱炭素物流等構築支援事業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55CC-3C6E-4C87-B418-F7F8E1FCA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7960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932EB-C784-4A06-BBCE-D6A7A2382F9F}" type="datetime1">
              <a:rPr kumimoji="1" lang="en-US" altLang="ja-JP" smtClean="0"/>
              <a:t>8/12/2020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年度二酸化炭素排出抑制対策事業費等補助金　配送拠点等エネルギーステーション化による地域貢献型脱炭素物流等構築支援事業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55CC-3C6E-4C87-B418-F7F8E1FCA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60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42BF9-6970-4293-A0C3-1DCD436126C1}" type="datetime1">
              <a:rPr kumimoji="1" lang="en-US" altLang="ja-JP" smtClean="0"/>
              <a:t>8/12/2020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年度二酸化炭素排出抑制対策事業費等補助金　配送拠点等エネルギーステーション化による地域貢献型脱炭素物流等構築支援事業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55CC-3C6E-4C87-B418-F7F8E1FCA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8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5293-9C03-4DE1-B13D-AFB2450F79EC}" type="datetime1">
              <a:rPr lang="en-US" altLang="ja-JP" noProof="0" smtClean="0"/>
              <a:t>8/12/2020</a:t>
            </a:fld>
            <a:endParaRPr lang="ja-JP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noProof="0" smtClean="0"/>
              <a:t>令和</a:t>
            </a:r>
            <a:r>
              <a:rPr lang="en-US" altLang="ja-JP" noProof="0" smtClean="0"/>
              <a:t>2</a:t>
            </a:r>
            <a:r>
              <a:rPr lang="ja-JP" altLang="en-US" noProof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44620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06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1600" y="987425"/>
            <a:ext cx="61706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06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B928-302A-462E-B7FD-034AD27C520A}" type="datetime1">
              <a:rPr kumimoji="1" lang="en-US" altLang="ja-JP" smtClean="0"/>
              <a:t>8/12/2020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年度二酸化炭素排出抑制対策事業費等補助金　配送拠点等エネルギーステーション化による地域貢献型脱炭素物流等構築支援事業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55CC-3C6E-4C87-B418-F7F8E1FCA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126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06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1600" y="987425"/>
            <a:ext cx="61706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06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5E90-F436-43E4-A8BA-8C0ADA0C1A9B}" type="datetime1">
              <a:rPr kumimoji="1" lang="en-US" altLang="ja-JP" smtClean="0"/>
              <a:t>8/12/2020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年度二酸化炭素排出抑制対策事業費等補助金　配送拠点等エネルギーステーション化による地域貢献型脱炭素物流等構築支援事業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55CC-3C6E-4C87-B418-F7F8E1FCA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2722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1033-55F2-45DA-8425-FCCEE0AC450A}" type="datetime1">
              <a:rPr kumimoji="1" lang="en-US" altLang="ja-JP" smtClean="0"/>
              <a:t>8/12/2020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年度二酸化炭素排出抑制対策事業費等補助金　配送拠点等エネルギーステーション化による地域貢献型脱炭素物流等構築支援事業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55CC-3C6E-4C87-B418-F7F8E1FCA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096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3313" y="365125"/>
            <a:ext cx="2627312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2713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C337F-54ED-425D-A6F1-40CB63E70BFA}" type="datetime1">
              <a:rPr kumimoji="1" lang="en-US" altLang="ja-JP" smtClean="0"/>
              <a:t>8/12/2020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年度二酸化炭素排出抑制対策事業費等補助金　配送拠点等エネルギーステーション化による地域貢献型脱炭素物流等構築支援事業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755CC-3C6E-4C87-B418-F7F8E1FCA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49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4" y="758952"/>
            <a:ext cx="10055781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99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4453128"/>
            <a:ext cx="10055781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E8FB-0690-462F-9B6F-AF06C4E2E509}" type="datetime1">
              <a:rPr lang="en-US" altLang="ja-JP" noProof="0" smtClean="0"/>
              <a:t>8/12/2020</a:t>
            </a:fld>
            <a:endParaRPr lang="ja-JP" alt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noProof="0" smtClean="0"/>
              <a:t>令和</a:t>
            </a:r>
            <a:r>
              <a:rPr lang="en-US" altLang="ja-JP" noProof="0" smtClean="0"/>
              <a:t>2</a:t>
            </a:r>
            <a:r>
              <a:rPr lang="ja-JP" altLang="en-US" noProof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106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6992" y="1845734"/>
            <a:ext cx="4936474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301" y="1845735"/>
            <a:ext cx="4936474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FD76-51EE-4BD7-A45B-564AFD635083}" type="datetime1">
              <a:rPr lang="en-US" altLang="ja-JP" noProof="0" smtClean="0"/>
              <a:t>8/12/2020</a:t>
            </a:fld>
            <a:endParaRPr lang="ja-JP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noProof="0" smtClean="0"/>
              <a:t>令和</a:t>
            </a:r>
            <a:r>
              <a:rPr lang="en-US" altLang="ja-JP" noProof="0" smtClean="0"/>
              <a:t>2</a:t>
            </a:r>
            <a:r>
              <a:rPr lang="ja-JP" altLang="en-US" noProof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825809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6994" y="2582334"/>
            <a:ext cx="4936474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6301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301" y="2582334"/>
            <a:ext cx="4936474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91E51-6FE0-4F8E-AFE5-A78E907AA4CD}" type="datetime1">
              <a:rPr lang="en-US" altLang="ja-JP" noProof="0" smtClean="0"/>
              <a:t>8/12/2020</a:t>
            </a:fld>
            <a:endParaRPr lang="ja-JP" alt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noProof="0" smtClean="0"/>
              <a:t>令和</a:t>
            </a:r>
            <a:r>
              <a:rPr lang="en-US" altLang="ja-JP" noProof="0" smtClean="0"/>
              <a:t>2</a:t>
            </a:r>
            <a:r>
              <a:rPr lang="ja-JP" altLang="en-US" noProof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02786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5F3E8-73C0-4570-865E-4C87B9D17ED9}" type="datetime1">
              <a:rPr lang="en-US" altLang="ja-JP" noProof="0" smtClean="0"/>
              <a:t>8/12/2020</a:t>
            </a:fld>
            <a:endParaRPr lang="ja-JP" alt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noProof="0" smtClean="0"/>
              <a:t>令和</a:t>
            </a:r>
            <a:r>
              <a:rPr lang="en-US" altLang="ja-JP" noProof="0" smtClean="0"/>
              <a:t>2</a:t>
            </a:r>
            <a:r>
              <a:rPr lang="ja-JP" altLang="en-US" noProof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52928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B938-E873-4E5F-ADAA-AB2F8C8BED50}" type="datetime1">
              <a:rPr lang="en-US" altLang="ja-JP" noProof="0" smtClean="0"/>
              <a:t>8/12/2020</a:t>
            </a:fld>
            <a:endParaRPr lang="ja-JP" altLang="en-US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ja-JP" altLang="en-US" noProof="0" smtClean="0"/>
              <a:t>令和</a:t>
            </a:r>
            <a:r>
              <a:rPr lang="en-US" altLang="ja-JP" noProof="0" smtClean="0"/>
              <a:t>2</a:t>
            </a:r>
            <a:r>
              <a:rPr lang="ja-JP" altLang="en-US" noProof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53370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4973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39019" y="0"/>
            <a:ext cx="6399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1" y="594359"/>
            <a:ext cx="3199567" cy="2286000"/>
          </a:xfrm>
        </p:spPr>
        <p:txBody>
          <a:bodyPr anchor="b">
            <a:norm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9350" y="731520"/>
            <a:ext cx="6490549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081" y="2926080"/>
            <a:ext cx="3199567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391" y="6459786"/>
            <a:ext cx="2617828" cy="365125"/>
          </a:xfrm>
        </p:spPr>
        <p:txBody>
          <a:bodyPr/>
          <a:lstStyle>
            <a:lvl1pPr algn="l">
              <a:defRPr/>
            </a:lvl1pPr>
          </a:lstStyle>
          <a:p>
            <a:fld id="{6F8E0593-198B-4BD1-A27C-E9F99F55E99F}" type="datetime1">
              <a:rPr lang="en-US" altLang="ja-JP" noProof="0" smtClean="0"/>
              <a:t>8/12/2020</a:t>
            </a:fld>
            <a:endParaRPr lang="ja-JP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99350" y="6459786"/>
            <a:ext cx="464699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noProof="0" smtClean="0"/>
              <a:t>令和</a:t>
            </a:r>
            <a:r>
              <a:rPr lang="en-US" altLang="ja-JP" noProof="0" smtClean="0"/>
              <a:t>2</a:t>
            </a:r>
            <a:r>
              <a:rPr lang="ja-JP" altLang="en-US" noProof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776108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565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5" y="5074920"/>
            <a:ext cx="10111011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88810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6994" y="5907024"/>
            <a:ext cx="1011063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4B36-2F63-495F-9217-79D825ACD092}" type="datetime1">
              <a:rPr lang="en-US" altLang="ja-JP" noProof="0" smtClean="0"/>
              <a:t>8/12/2020</a:t>
            </a:fld>
            <a:endParaRPr lang="ja-JP" alt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noProof="0" smtClean="0"/>
              <a:t>令和</a:t>
            </a:r>
            <a:r>
              <a:rPr lang="en-US" altLang="ja-JP" noProof="0" smtClean="0"/>
              <a:t>2</a:t>
            </a:r>
            <a:r>
              <a:rPr lang="ja-JP" altLang="en-US" noProof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0538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1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5734"/>
            <a:ext cx="1005578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95" y="6459786"/>
            <a:ext cx="2471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516006-BD13-421F-BF6C-89578F38F649}" type="datetime1">
              <a:rPr lang="en-US" altLang="ja-JP" noProof="0" smtClean="0"/>
              <a:t>8/12/2020</a:t>
            </a:fld>
            <a:endParaRPr lang="ja-JP" alt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5225" y="6459786"/>
            <a:ext cx="48215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 noProof="0" smtClean="0"/>
              <a:t>令和</a:t>
            </a:r>
            <a:r>
              <a:rPr lang="en-US" altLang="ja-JP" noProof="0" smtClean="0"/>
              <a:t>2</a:t>
            </a:r>
            <a:r>
              <a:rPr lang="ja-JP" altLang="en-US" noProof="0" smtClean="0"/>
              <a:t>年度二酸化炭素排出抑制対策事業費等補助金　配送拠点等エネルギーステーション化による地域貢献型脱炭素物流等構築支援事業</a:t>
            </a:r>
            <a:endParaRPr lang="ja-JP" alt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7880" y="6459786"/>
            <a:ext cx="13116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F28FB93-0A08-4E7D-8E63-9EFA29F1E093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221" y="1737845"/>
            <a:ext cx="996436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432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391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kumimoji="1" sz="4799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13" indent="-91413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19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393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75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58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40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67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61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5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49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24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24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16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2601-AC16-43C1-8E43-5D2F5EA86C2D}" type="datetime1">
              <a:rPr kumimoji="1" lang="en-US" altLang="ja-JP" smtClean="0"/>
              <a:t>8/12/2020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701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令和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年度二酸化炭素排出抑制対策事業費等補助金　配送拠点等エネルギーステーション化による地域貢献型脱炭素物流等構築支援事業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09013" y="6356350"/>
            <a:ext cx="2741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755CC-3C6E-4C87-B418-F7F8E1FCA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87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モデル構築支援</a:t>
            </a:r>
            <a:r>
              <a:rPr lang="ja-JP" altLang="en-US" sz="5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事業の</a:t>
            </a:r>
            <a:r>
              <a:rPr lang="ja-JP" altLang="en-US" sz="5400" dirty="0">
                <a:latin typeface="Meiryo UI" panose="020B0604030504040204" pitchFamily="50" charset="-128"/>
                <a:ea typeface="Meiryo UI" panose="020B0604030504040204" pitchFamily="50" charset="-128"/>
              </a:rPr>
              <a:t>概要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type="subTitle" idx="1"/>
          </p:nvPr>
        </p:nvSpPr>
        <p:spPr>
          <a:xfrm>
            <a:off x="1522412" y="5029200"/>
            <a:ext cx="10476655" cy="876300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プロジェクト名： 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rtl="0"/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| 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代表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業者： 　　　　　　　　　　　　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|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共同事業者：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189755" y="6464649"/>
            <a:ext cx="11809311" cy="340011"/>
          </a:xfrm>
        </p:spPr>
        <p:txBody>
          <a:bodyPr/>
          <a:lstStyle/>
          <a:p>
            <a:r>
              <a:rPr lang="ja-JP" altLang="en-US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年度二酸化炭素排出抑制対策事業費等補助金　配送拠点等エネルギーステーション化による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地域</a:t>
            </a:r>
            <a:r>
              <a:rPr lang="ja-JP" altLang="en-US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貢献型脱炭素物流等構築支援事業</a:t>
            </a:r>
            <a:endParaRPr lang="ja-JP" altLang="en-US" sz="1400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9756" y="672661"/>
            <a:ext cx="223224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事業概要書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2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 flipH="1">
            <a:off x="1424743" y="3238500"/>
            <a:ext cx="842493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配送拠点等エネルギーステーション化による地域貢献型脱炭素物流構築事業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51F8C457-A51A-4506-AF11-B0E7A38AA6BC}"/>
              </a:ext>
            </a:extLst>
          </p:cNvPr>
          <p:cNvSpPr txBox="1"/>
          <p:nvPr/>
        </p:nvSpPr>
        <p:spPr>
          <a:xfrm>
            <a:off x="4438228" y="568681"/>
            <a:ext cx="7211652" cy="13579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rgbClr val="FF0000"/>
            </a:solidFill>
            <a:prstDash val="sysDash"/>
          </a:ln>
          <a:effectLst/>
        </p:spPr>
        <p:txBody>
          <a:bodyPr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1" dirty="0" smtClean="0">
                <a:solidFill>
                  <a:srgbClr val="FF0000"/>
                </a:solidFill>
              </a:rPr>
              <a:t>【</a:t>
            </a:r>
            <a:r>
              <a:rPr lang="ja-JP" altLang="en-US" b="1" dirty="0" smtClean="0">
                <a:solidFill>
                  <a:srgbClr val="FF0000"/>
                </a:solidFill>
              </a:rPr>
              <a:t>注意</a:t>
            </a:r>
            <a:r>
              <a:rPr lang="ja-JP" altLang="en-US" b="1" dirty="0">
                <a:solidFill>
                  <a:srgbClr val="FF0000"/>
                </a:solidFill>
              </a:rPr>
              <a:t>事項</a:t>
            </a:r>
            <a:r>
              <a:rPr lang="en-US" altLang="ja-JP" b="1" dirty="0">
                <a:solidFill>
                  <a:srgbClr val="FF0000"/>
                </a:solidFill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 smtClean="0">
                <a:solidFill>
                  <a:srgbClr val="FF0000"/>
                </a:solidFill>
              </a:rPr>
              <a:t>　</a:t>
            </a:r>
            <a:r>
              <a:rPr lang="en-US" altLang="ja-JP" dirty="0" smtClean="0">
                <a:solidFill>
                  <a:srgbClr val="FF0000"/>
                </a:solidFill>
              </a:rPr>
              <a:t>※</a:t>
            </a:r>
            <a:r>
              <a:rPr lang="ja-JP" altLang="en-US" dirty="0">
                <a:solidFill>
                  <a:srgbClr val="FF0000"/>
                </a:solidFill>
              </a:rPr>
              <a:t>本書式の</a:t>
            </a:r>
            <a:r>
              <a:rPr lang="en-US" altLang="ja-JP" dirty="0" smtClean="0">
                <a:solidFill>
                  <a:srgbClr val="FF0000"/>
                </a:solidFill>
              </a:rPr>
              <a:t>【</a:t>
            </a:r>
            <a:r>
              <a:rPr lang="ja-JP" altLang="en-US" dirty="0" smtClean="0">
                <a:solidFill>
                  <a:srgbClr val="FF0000"/>
                </a:solidFill>
              </a:rPr>
              <a:t>注意事項</a:t>
            </a:r>
            <a:r>
              <a:rPr lang="en-US" altLang="ja-JP" dirty="0" smtClean="0">
                <a:solidFill>
                  <a:srgbClr val="FF0000"/>
                </a:solidFill>
              </a:rPr>
              <a:t>】</a:t>
            </a:r>
            <a:r>
              <a:rPr lang="ja-JP" altLang="en-US" dirty="0">
                <a:solidFill>
                  <a:srgbClr val="FF0000"/>
                </a:solidFill>
              </a:rPr>
              <a:t>等</a:t>
            </a:r>
            <a:r>
              <a:rPr lang="ja-JP" altLang="en-US" dirty="0" smtClean="0">
                <a:solidFill>
                  <a:srgbClr val="FF0000"/>
                </a:solidFill>
              </a:rPr>
              <a:t>、「赤字の部分」、「</a:t>
            </a:r>
            <a:r>
              <a:rPr lang="ja-JP" altLang="en-US" dirty="0">
                <a:solidFill>
                  <a:srgbClr val="FF0000"/>
                </a:solidFill>
              </a:rPr>
              <a:t>青</a:t>
            </a:r>
            <a:r>
              <a:rPr lang="ja-JP" altLang="en-US" dirty="0" smtClean="0">
                <a:solidFill>
                  <a:srgbClr val="FF0000"/>
                </a:solidFill>
              </a:rPr>
              <a:t>字」</a:t>
            </a:r>
            <a:r>
              <a:rPr lang="ja-JP" altLang="en-US" dirty="0">
                <a:solidFill>
                  <a:srgbClr val="FF0000"/>
                </a:solidFill>
              </a:rPr>
              <a:t>は、</a:t>
            </a:r>
            <a:r>
              <a:rPr lang="ja-JP" altLang="en-US" dirty="0" smtClean="0">
                <a:solidFill>
                  <a:srgbClr val="FF0000"/>
                </a:solidFill>
              </a:rPr>
              <a:t>削除して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使用し、ご提出</a:t>
            </a:r>
            <a:r>
              <a:rPr lang="ja-JP" altLang="en-US" dirty="0">
                <a:solidFill>
                  <a:srgbClr val="FF0000"/>
                </a:solidFill>
              </a:rPr>
              <a:t>ください。</a:t>
            </a:r>
            <a:endParaRPr lang="en-US" altLang="ja-JP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1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ja-JP" altLang="en-US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配送</a:t>
            </a:r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拠点の</a:t>
            </a:r>
            <a:r>
              <a:rPr lang="ja-JP" altLang="en-US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現状と事業の概要</a:t>
            </a:r>
            <a:endParaRPr lang="ja-JP" altLang="en-US" sz="3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1096993" y="2022196"/>
            <a:ext cx="10055781" cy="40711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配送拠点の現状</a:t>
            </a:r>
            <a:r>
              <a:rPr lang="ja-JP" altLang="en-US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について記入してください</a:t>
            </a:r>
            <a:r>
              <a:rPr lang="ja-JP" altLang="en-US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１）保有</a:t>
            </a:r>
            <a:r>
              <a:rPr lang="ja-JP" altLang="en-US" sz="18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車両の</a:t>
            </a:r>
            <a:r>
              <a:rPr lang="ja-JP" altLang="en-US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内訳</a:t>
            </a:r>
            <a:endParaRPr lang="en-US" altLang="ja-JP" sz="18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２）稼働状況</a:t>
            </a:r>
            <a:endParaRPr lang="en-US" altLang="ja-JP" sz="18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３）対象</a:t>
            </a:r>
            <a:r>
              <a:rPr lang="ja-JP" altLang="en-US" sz="18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車両やその</a:t>
            </a:r>
            <a:r>
              <a:rPr lang="ja-JP" altLang="en-US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台数　　　等</a:t>
            </a:r>
            <a:endParaRPr lang="en-US" altLang="ja-JP" sz="18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事業の概要について記入してください。</a:t>
            </a:r>
            <a:endParaRPr lang="en-US" altLang="ja-JP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＊適宜</a:t>
            </a:r>
            <a:r>
              <a:rPr lang="ja-JP" altLang="en-US" sz="18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文章及び図表化したもので示してください。</a:t>
            </a:r>
            <a:endParaRPr lang="en-US" altLang="ja-JP" sz="18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noProof="1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9355" y="116633"/>
            <a:ext cx="3274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モデル構築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詳細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189755" y="6464649"/>
            <a:ext cx="11809311" cy="340011"/>
          </a:xfrm>
        </p:spPr>
        <p:txBody>
          <a:bodyPr/>
          <a:lstStyle/>
          <a:p>
            <a:r>
              <a:rPr lang="ja-JP" altLang="en-US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年度二酸化炭素排出抑制対策事業費等補助金　配送拠点等エネルギーステーション化による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地域</a:t>
            </a:r>
            <a:r>
              <a:rPr lang="ja-JP" altLang="en-US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貢献型脱炭素物流等構築支援事業</a:t>
            </a:r>
            <a:endParaRPr lang="ja-JP" altLang="en-US" sz="1400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296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ja-JP" altLang="en-US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再生可能エネルギーの導入及び活用方法</a:t>
            </a:r>
            <a:endParaRPr lang="ja-JP" altLang="en-US" sz="3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1197868" y="1907332"/>
            <a:ext cx="10055781" cy="4023360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sz="2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平常時及び災害時の再生</a:t>
            </a:r>
            <a:r>
              <a:rPr lang="ja-JP" altLang="en-US" sz="2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可能エネルギーの利活用</a:t>
            </a:r>
            <a:r>
              <a:rPr lang="ja-JP" altLang="en-US" sz="2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方法について下記</a:t>
            </a:r>
            <a:r>
              <a:rPr lang="ja-JP" altLang="en-US" sz="22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r>
              <a:rPr lang="ja-JP" altLang="en-US" sz="22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を含めて記入してください。</a:t>
            </a:r>
            <a:endParaRPr lang="en-US" altLang="ja-JP" sz="22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１）再生可能エネルギーの種類</a:t>
            </a:r>
            <a:endParaRPr lang="en-US" altLang="ja-JP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２）発電電力量（</a:t>
            </a:r>
            <a:r>
              <a:rPr lang="en-US" altLang="ja-JP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kWh</a:t>
            </a:r>
            <a:r>
              <a:rPr lang="ja-JP" altLang="en-US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　</a:t>
            </a:r>
            <a:endParaRPr lang="en-US" altLang="ja-JP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３）導入・活用方法（</a:t>
            </a:r>
            <a:r>
              <a:rPr lang="ja-JP" altLang="en-US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新設設備の導入・既設設備の活用・地域の再生可能</a:t>
            </a:r>
            <a:r>
              <a:rPr lang="ja-JP" altLang="en-US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エネルギー由来電力の購入等）</a:t>
            </a:r>
            <a:endParaRPr lang="en-US" altLang="ja-JP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４）再生可能エネルギー活用率</a:t>
            </a:r>
            <a:r>
              <a:rPr lang="en-US" altLang="ja-JP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とその算出根拠　　　等</a:t>
            </a:r>
            <a:endParaRPr lang="en-US" altLang="ja-JP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7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7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ja-JP" sz="17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バッテリーステーション</a:t>
            </a:r>
            <a:r>
              <a:rPr lang="ja-JP" altLang="ja-JP" sz="17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で使用する総電力量に占める再生可能エネルギー由来の電力量の割合（％）</a:t>
            </a:r>
            <a:endParaRPr lang="en-US" altLang="ja-JP" sz="17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2200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動二輪車・原動機付自転車を導入する事業で、申請時は再生可能エネルギーの活用に至らなかった場合は、活用に向けて検討した内容と、活用に至らなかった理由について記入してください。また、将来的な再生可能エネルギー活用見通しについても記入してください。</a:t>
            </a:r>
            <a:endParaRPr lang="en-US" altLang="ja-JP" u="sng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9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＊適宜</a:t>
            </a:r>
            <a:r>
              <a:rPr lang="ja-JP" altLang="en-US" sz="19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文章及び図表化したもので示してください。</a:t>
            </a:r>
            <a:endParaRPr lang="en-US" altLang="ja-JP" sz="19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noProof="1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9355" y="116633"/>
            <a:ext cx="3274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モデル構築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詳細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189755" y="6464649"/>
            <a:ext cx="11809311" cy="340011"/>
          </a:xfrm>
        </p:spPr>
        <p:txBody>
          <a:bodyPr/>
          <a:lstStyle/>
          <a:p>
            <a:r>
              <a:rPr lang="ja-JP" altLang="en-US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年度二酸化炭素排出抑制対策事業費等補助金　配送拠点等エネルギーステーション化による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地域</a:t>
            </a:r>
            <a:r>
              <a:rPr lang="ja-JP" altLang="en-US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貢献型脱炭素物流等構築支援事業</a:t>
            </a:r>
            <a:endParaRPr lang="ja-JP" altLang="en-US" sz="1400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692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ja-JP" altLang="en-US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lang="en-US" altLang="ja-JP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導入設備の内容と平常時の運用方法</a:t>
            </a:r>
            <a:endParaRPr lang="ja-JP" altLang="en-US" sz="3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1096994" y="1845734"/>
            <a:ext cx="10055781" cy="417555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導入する補助対象設備の内容（車両</a:t>
            </a:r>
            <a:r>
              <a:rPr lang="ja-JP" altLang="en-US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の内訳</a:t>
            </a:r>
            <a:r>
              <a:rPr lang="ja-JP" altLang="en-US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や台数、交換バッテリーの数量など）と</a:t>
            </a:r>
            <a:r>
              <a:rPr lang="ja-JP" altLang="en-US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平常時における活用・運用方法</a:t>
            </a:r>
            <a:r>
              <a:rPr lang="ja-JP" altLang="en-US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r>
              <a:rPr lang="ja-JP" altLang="en-US" noProof="1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記入してください。</a:t>
            </a:r>
            <a:endParaRPr lang="en-US" altLang="ja-JP" noProof="1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ja-JP" noProof="1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＊適宜</a:t>
            </a:r>
            <a:r>
              <a:rPr lang="ja-JP" altLang="en-US" sz="18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文章及び図表化したもので示してください。</a:t>
            </a:r>
            <a:endParaRPr lang="en-US" altLang="ja-JP" sz="18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noProof="1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noProof="1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9355" y="116633"/>
            <a:ext cx="3274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モデル構築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詳細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189755" y="6464649"/>
            <a:ext cx="11809311" cy="340011"/>
          </a:xfrm>
        </p:spPr>
        <p:txBody>
          <a:bodyPr/>
          <a:lstStyle/>
          <a:p>
            <a:r>
              <a:rPr lang="ja-JP" altLang="en-US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年度二酸化炭素排出抑制対策事業費等補助金　配送拠点等エネルギーステーション化による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地域</a:t>
            </a:r>
            <a:r>
              <a:rPr lang="ja-JP" altLang="en-US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貢献型脱炭素物流等構築支援事業</a:t>
            </a:r>
            <a:endParaRPr lang="ja-JP" altLang="en-US" sz="1400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1233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ja-JP" altLang="en-US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導入設備の災害時の運用方法</a:t>
            </a:r>
            <a:endParaRPr lang="ja-JP" altLang="en-US" sz="3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導入する補助対象設備（車両、バッテリー等）の</a:t>
            </a:r>
            <a:r>
              <a:rPr lang="ja-JP" altLang="en-US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災害時における活用・運用方法</a:t>
            </a:r>
            <a:r>
              <a:rPr lang="ja-JP" altLang="en-US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について記入してください。</a:t>
            </a:r>
            <a:endParaRPr lang="en-US" altLang="ja-JP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＊適宜</a:t>
            </a:r>
            <a:r>
              <a:rPr lang="ja-JP" altLang="en-US" sz="18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文章及び図表化したもので示してください。</a:t>
            </a:r>
            <a:endParaRPr lang="en-US" altLang="ja-JP" sz="18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noProof="1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9355" y="116633"/>
            <a:ext cx="3274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モデル構築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詳細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189755" y="6464649"/>
            <a:ext cx="11809311" cy="340011"/>
          </a:xfrm>
        </p:spPr>
        <p:txBody>
          <a:bodyPr/>
          <a:lstStyle/>
          <a:p>
            <a:r>
              <a:rPr lang="ja-JP" altLang="en-US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年度二酸化炭素排出抑制対策事業費等補助金　配送拠点等エネルギーステーション化による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地域</a:t>
            </a:r>
            <a:r>
              <a:rPr lang="ja-JP" altLang="en-US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貢献型脱炭素物流等構築支援事業</a:t>
            </a:r>
            <a:endParaRPr lang="ja-JP" altLang="en-US" sz="1400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850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</a:t>
            </a:r>
            <a:r>
              <a:rPr lang="ja-JP" altLang="en-US" sz="3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災害時における地域貢献としての役割</a:t>
            </a:r>
            <a:endParaRPr lang="ja-JP" altLang="en-US" sz="3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災害発生時に当該施設（配送拠点等）が地域貢献としてどのような機能・役割を担う予定か記入してください。</a:t>
            </a:r>
            <a:endParaRPr lang="en-US" altLang="ja-JP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また、現時点で記載が難しい場合は、将来の検討の可能性について記入してください。</a:t>
            </a:r>
            <a:endParaRPr lang="en-US" altLang="ja-JP" u="sng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u="sng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＊適宜</a:t>
            </a:r>
            <a:r>
              <a:rPr lang="ja-JP" altLang="en-US" sz="18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文章及び図表化したもので示してください。</a:t>
            </a:r>
            <a:endParaRPr lang="en-US" altLang="ja-JP" sz="18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noProof="1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9355" y="116633"/>
            <a:ext cx="3274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モデル構築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詳細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189755" y="6464649"/>
            <a:ext cx="11809311" cy="340011"/>
          </a:xfrm>
        </p:spPr>
        <p:txBody>
          <a:bodyPr/>
          <a:lstStyle/>
          <a:p>
            <a:r>
              <a:rPr lang="ja-JP" altLang="en-US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年度二酸化炭素排出抑制対策事業費等補助金　配送拠点等エネルギーステーション化による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地域</a:t>
            </a:r>
            <a:r>
              <a:rPr lang="ja-JP" altLang="en-US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貢献型脱炭素物流等構築支援事業</a:t>
            </a:r>
            <a:endParaRPr lang="ja-JP" altLang="en-US" sz="1400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772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ja-JP" altLang="en-US" sz="3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⑤　通信機器等を用いたシステム導入について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0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通信機器等を用いて配送車両と通信を行い、必要な情報を収集分析することでバッテリーステーションの充放電を</a:t>
            </a:r>
            <a:r>
              <a:rPr lang="ja-JP" altLang="en-US" sz="20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制御することが可能</a:t>
            </a:r>
            <a:r>
              <a:rPr lang="ja-JP" altLang="en-US" sz="20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なシステムを導入する場合はその活用方法に</a:t>
            </a:r>
            <a:r>
              <a:rPr lang="ja-JP" altLang="en-US" sz="20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ついて記入</a:t>
            </a:r>
            <a:r>
              <a:rPr lang="ja-JP" altLang="en-US" sz="20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</a:t>
            </a:r>
            <a:r>
              <a:rPr lang="ja-JP" altLang="en-US" sz="20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20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u="sng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該当がない場合はその旨を記入してください。</a:t>
            </a:r>
            <a:endParaRPr lang="en-US" altLang="ja-JP" sz="2000" u="sng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0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＊適宜文章及び図表化したもので示してください</a:t>
            </a:r>
            <a:r>
              <a:rPr lang="ja-JP" altLang="en-US" sz="1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8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9355" y="116633"/>
            <a:ext cx="3274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モデル構築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詳細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189755" y="6464649"/>
            <a:ext cx="11809311" cy="340011"/>
          </a:xfrm>
        </p:spPr>
        <p:txBody>
          <a:bodyPr/>
          <a:lstStyle/>
          <a:p>
            <a:r>
              <a:rPr lang="ja-JP" altLang="en-US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年度二酸化炭素排出抑制対策事業費等補助金　配送拠点等エネルギーステーション化による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地域</a:t>
            </a:r>
            <a:r>
              <a:rPr lang="ja-JP" altLang="en-US" sz="1400" noProof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貢献型脱炭素物流等構築支援事業</a:t>
            </a:r>
            <a:endParaRPr lang="ja-JP" altLang="en-US" sz="1400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28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421</Words>
  <Application>Microsoft Office PowerPoint</Application>
  <PresentationFormat>ユーザー設定</PresentationFormat>
  <Paragraphs>62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Meiryo UI</vt:lpstr>
      <vt:lpstr>ＭＳ Ｐゴシック</vt:lpstr>
      <vt:lpstr>Arial</vt:lpstr>
      <vt:lpstr>Calibri</vt:lpstr>
      <vt:lpstr>Calibri Light</vt:lpstr>
      <vt:lpstr>レトロスペクト</vt:lpstr>
      <vt:lpstr>デザインの設定</vt:lpstr>
      <vt:lpstr>モデル構築支援事業の概要</vt:lpstr>
      <vt:lpstr>①　配送拠点の現状と事業の概要</vt:lpstr>
      <vt:lpstr>②　再生可能エネルギーの導入及び活用方法</vt:lpstr>
      <vt:lpstr>③－1　導入設備の内容と平常時の運用方法</vt:lpstr>
      <vt:lpstr>③－2　導入設備の災害時の運用方法</vt:lpstr>
      <vt:lpstr>④　災害時における地域貢献としての役割</vt:lpstr>
      <vt:lpstr>⑤　通信機器等を用いたシステム導入について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2020-05-22T05:04:12Z</dcterms:created>
  <dcterms:modified xsi:type="dcterms:W3CDTF">2020-08-12T06:19:43Z</dcterms:modified>
</cp:coreProperties>
</file>